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7"/>
  </p:notesMasterIdLst>
  <p:sldIdLst>
    <p:sldId id="256" r:id="rId5"/>
    <p:sldId id="257" r:id="rId6"/>
    <p:sldId id="268" r:id="rId7"/>
    <p:sldId id="260" r:id="rId8"/>
    <p:sldId id="258" r:id="rId9"/>
    <p:sldId id="266" r:id="rId10"/>
    <p:sldId id="269" r:id="rId11"/>
    <p:sldId id="289" r:id="rId12"/>
    <p:sldId id="267" r:id="rId13"/>
    <p:sldId id="270" r:id="rId14"/>
    <p:sldId id="264" r:id="rId15"/>
    <p:sldId id="272" r:id="rId16"/>
    <p:sldId id="265" r:id="rId17"/>
    <p:sldId id="277" r:id="rId18"/>
    <p:sldId id="276" r:id="rId19"/>
    <p:sldId id="274" r:id="rId20"/>
    <p:sldId id="275" r:id="rId21"/>
    <p:sldId id="259" r:id="rId22"/>
    <p:sldId id="283" r:id="rId23"/>
    <p:sldId id="271" r:id="rId24"/>
    <p:sldId id="282" r:id="rId25"/>
    <p:sldId id="281" r:id="rId26"/>
    <p:sldId id="273" r:id="rId27"/>
    <p:sldId id="278" r:id="rId28"/>
    <p:sldId id="279" r:id="rId29"/>
    <p:sldId id="261" r:id="rId30"/>
    <p:sldId id="285" r:id="rId31"/>
    <p:sldId id="288" r:id="rId32"/>
    <p:sldId id="287" r:id="rId33"/>
    <p:sldId id="286" r:id="rId34"/>
    <p:sldId id="26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455629-A715-E913-6CD0-767D7679FF92}" name="Leandra Lai" initials="LL" userId="S::101367265@georgebrown.ca::6c614697-bd53-4417-93c4-f442eb0b30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2238D-073A-413E-8B2C-19CBF1508160}" v="1" dt="2021-10-01T13:26:57.766"/>
    <p1510:client id="{04FA53F3-BCE6-44AB-B6D3-F8A77F9C220A}" v="214" dt="2021-10-01T13:51:23.839"/>
    <p1510:client id="{0889154A-45FD-4E18-891E-403FFCB1DFD5}" v="36" dt="2021-10-01T21:07:05.384"/>
    <p1510:client id="{0ED7B49A-21D3-4F17-90FD-5E1862A2E7D2}" v="46" dt="2021-10-01T02:29:35.401"/>
    <p1510:client id="{119B104D-B0DD-4C3D-8E79-ED9DC965EB28}" v="228" dt="2021-10-01T14:58:56.749"/>
    <p1510:client id="{18877879-93E2-4161-936C-DAB6A518A305}" v="3" dt="2021-10-01T14:13:03.401"/>
    <p1510:client id="{19481EB9-C163-4A5A-AE9C-91BC8AEB7EB6}" v="19" dt="2021-09-29T21:58:44.777"/>
    <p1510:client id="{29FFD6B5-4CEF-47CF-8040-B6770BC304EF}" v="16" dt="2021-09-30T03:00:05.185"/>
    <p1510:client id="{36213F81-4846-4C79-A175-0DE54C65AE68}" v="436" dt="2021-10-05T14:23:47.847"/>
    <p1510:client id="{393C7228-46A4-460C-94FF-0F17B9117409}" v="283" dt="2021-10-01T02:30:05.750"/>
    <p1510:client id="{3E1C0ACF-22C6-488E-BFCD-8F7F47B97D3A}" v="37" dt="2021-10-01T03:35:24.273"/>
    <p1510:client id="{4635CF4E-312C-45F5-B461-FD124B0B7656}" v="21" dt="2021-10-01T21:13:41.990"/>
    <p1510:client id="{49A32D90-9208-4503-AE2B-C4B237E83498}" v="5" dt="2021-10-01T04:32:46.366"/>
    <p1510:client id="{4FD13B5C-D572-48AC-9D89-4756AEC26C17}" v="6" dt="2021-10-01T14:20:54.811"/>
    <p1510:client id="{5771CB9E-82BE-4958-9036-410C09D00B17}" v="1" dt="2021-10-01T01:19:49.848"/>
    <p1510:client id="{66BEFBD7-7711-4CFF-9455-A0C02AB83BE4}" v="13" dt="2021-10-01T05:24:26.555"/>
    <p1510:client id="{67E87323-F90C-4DFE-8551-11B347D4CD6A}" v="9" dt="2021-10-01T01:41:37.180"/>
    <p1510:client id="{69709DD3-5D1D-4F88-959C-1715E6E2E0B4}" v="22" dt="2021-10-01T15:31:54.813"/>
    <p1510:client id="{6B9C257D-2467-4519-8C88-2E76F2273264}" v="50" dt="2021-10-01T04:25:53.072"/>
    <p1510:client id="{72D6FA1F-C034-43DE-A686-0E215454BD14}" v="394" dt="2021-09-30T20:06:02.676"/>
    <p1510:client id="{78293E2B-8526-45AF-98AB-2EAF1A8EEFD2}" v="899" dt="2021-10-01T15:27:34.553"/>
    <p1510:client id="{7E3C910F-CC29-45A4-AAA2-1CA311C08EDB}" v="117" dt="2021-10-01T01:03:53.012"/>
    <p1510:client id="{81E8F53B-F49D-49AB-B1C3-7834FFF58897}" v="3" dt="2021-10-01T21:42:35.695"/>
    <p1510:client id="{849BB990-7D1F-49B4-9283-6A04787B4148}" v="17" dt="2021-10-01T00:28:33.783"/>
    <p1510:client id="{8A63147D-0530-499D-B5AC-B14D7D4DD2F7}" v="348" dt="2021-10-01T02:23:45.640"/>
    <p1510:client id="{9A1264D1-EEF3-4488-9CD4-73AED52FAF98}" v="25" dt="2021-10-01T14:10:55.441"/>
    <p1510:client id="{A3D3F272-26BF-4207-80DE-035ACBFD18DA}" v="980" dt="2021-10-01T04:09:51.735"/>
    <p1510:client id="{A9014799-B86D-449F-8CA6-4AD519345D3E}" v="53" dt="2021-09-29T01:38:28.365"/>
    <p1510:client id="{B394F58A-272D-4E49-A4C4-4969A7EC1DCE}" v="12" dt="2021-10-01T14:50:11.759"/>
    <p1510:client id="{B58B6732-81DF-403F-9BBA-5906964664EA}" v="132" dt="2021-10-01T04:27:00.922"/>
    <p1510:client id="{B616C1DE-4732-4975-AD81-A165BDE25BA1}" v="14" dt="2021-10-01T02:44:26.672"/>
    <p1510:client id="{BD3A5032-52E8-4101-87F0-F55F03295DEF}" v="10" dt="2021-10-01T01:05:22.411"/>
    <p1510:client id="{C008F929-9701-4975-89FF-135AC3BCF6B2}" v="12" dt="2021-10-01T21:42:46.955"/>
    <p1510:client id="{C32C8D3A-74F9-41B6-9FE9-241A6E870668}" v="41" dt="2021-09-30T02:31:25.268"/>
    <p1510:client id="{C5F078A0-FBAC-4775-AC5B-0768C6EB5967}" v="226" dt="2021-09-30T19:51:32.143"/>
    <p1510:client id="{CC459E4A-AD27-4AC5-891A-F25DF5E10840}" v="19" dt="2021-10-01T02:40:23.209"/>
    <p1510:client id="{D5EA9A77-04C4-49D7-9961-460CF12D584F}" v="40" dt="2021-09-29T03:16:13.620"/>
    <p1510:client id="{DBD90E53-60AD-483B-9AB0-E5506E906A38}" v="60" dt="2021-09-30T22:09:43.026"/>
    <p1510:client id="{E2DABF2C-54CA-4C98-A4F2-8D459588A64B}" v="68" dt="2021-10-01T03:07:43.745"/>
    <p1510:client id="{E5BE62A8-7A3B-4D7B-B979-4FAD41E2C3D7}" v="7" dt="2021-10-01T21:47:46.350"/>
    <p1510:client id="{E9517ED4-C997-4F6F-A0AA-DB2438AD8B22}" v="29" dt="2021-10-01T20:46:18.488"/>
    <p1510:client id="{EB0AAC11-67D2-4A6F-8B36-CFF1A4C2850D}" v="324" dt="2021-10-01T16:29:06.827"/>
    <p1510:client id="{F35FF765-668B-4683-87F2-77FA56AB50E4}" v="80" dt="2021-10-01T04:10:15.826"/>
    <p1510:client id="{FA3EBA87-C382-4C77-BA57-F6A655DFF26D}" v="48" dt="2021-10-01T05:00:07.594"/>
    <p1510:client id="{FB07A497-A16F-4B29-8C47-9B6D84550ACA}" v="501" dt="2021-10-01T14:02:33.668"/>
    <p1510:client id="{FED8F61F-9325-45C9-8ED2-2AD7A20AD4AC}" v="1" dt="2021-10-01T02:56:2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Sharma" userId="S::101369174@georgebrown.ca::1a157ce5-00e2-40e5-8223-6fa2fbe92854" providerId="AD" clId="Web-{66BEFBD7-7711-4CFF-9455-A0C02AB83BE4}"/>
    <pc:docChg chg="modSld">
      <pc:chgData name="Naman Sharma" userId="S::101369174@georgebrown.ca::1a157ce5-00e2-40e5-8223-6fa2fbe92854" providerId="AD" clId="Web-{66BEFBD7-7711-4CFF-9455-A0C02AB83BE4}" dt="2021-10-01T05:24:26.555" v="12" actId="1076"/>
      <pc:docMkLst>
        <pc:docMk/>
      </pc:docMkLst>
      <pc:sldChg chg="modSp">
        <pc:chgData name="Naman Sharma" userId="S::101369174@georgebrown.ca::1a157ce5-00e2-40e5-8223-6fa2fbe92854" providerId="AD" clId="Web-{66BEFBD7-7711-4CFF-9455-A0C02AB83BE4}" dt="2021-10-01T05:24:26.555" v="12" actId="1076"/>
        <pc:sldMkLst>
          <pc:docMk/>
          <pc:sldMk cId="1988658653" sldId="261"/>
        </pc:sldMkLst>
        <pc:spChg chg="mod">
          <ac:chgData name="Naman Sharma" userId="S::101369174@georgebrown.ca::1a157ce5-00e2-40e5-8223-6fa2fbe92854" providerId="AD" clId="Web-{66BEFBD7-7711-4CFF-9455-A0C02AB83BE4}" dt="2021-10-01T05:04:37.995" v="8" actId="20577"/>
          <ac:spMkLst>
            <pc:docMk/>
            <pc:sldMk cId="1988658653" sldId="261"/>
            <ac:spMk id="3" creationId="{ABFFB8FA-76AD-448D-82A9-57C8B9B32EB9}"/>
          </ac:spMkLst>
        </pc:spChg>
        <pc:picChg chg="mod">
          <ac:chgData name="Naman Sharma" userId="S::101369174@georgebrown.ca::1a157ce5-00e2-40e5-8223-6fa2fbe92854" providerId="AD" clId="Web-{66BEFBD7-7711-4CFF-9455-A0C02AB83BE4}" dt="2021-10-01T05:08:32.580" v="10" actId="1076"/>
          <ac:picMkLst>
            <pc:docMk/>
            <pc:sldMk cId="1988658653" sldId="261"/>
            <ac:picMk id="4" creationId="{2AB561F7-B956-44E1-81F9-6B2F4ACAD1EF}"/>
          </ac:picMkLst>
        </pc:picChg>
        <pc:picChg chg="mod">
          <ac:chgData name="Naman Sharma" userId="S::101369174@georgebrown.ca::1a157ce5-00e2-40e5-8223-6fa2fbe92854" providerId="AD" clId="Web-{66BEFBD7-7711-4CFF-9455-A0C02AB83BE4}" dt="2021-10-01T05:08:36.111" v="11" actId="1076"/>
          <ac:picMkLst>
            <pc:docMk/>
            <pc:sldMk cId="1988658653" sldId="261"/>
            <ac:picMk id="9" creationId="{373C026B-470F-4DF0-8B37-ED5CEA54283C}"/>
          </ac:picMkLst>
        </pc:picChg>
        <pc:picChg chg="mod">
          <ac:chgData name="Naman Sharma" userId="S::101369174@georgebrown.ca::1a157ce5-00e2-40e5-8223-6fa2fbe92854" providerId="AD" clId="Web-{66BEFBD7-7711-4CFF-9455-A0C02AB83BE4}" dt="2021-10-01T05:24:26.555" v="12" actId="1076"/>
          <ac:picMkLst>
            <pc:docMk/>
            <pc:sldMk cId="1988658653" sldId="261"/>
            <ac:picMk id="10" creationId="{0AA15553-8BA1-4ED6-867A-3A7BF7C5EC8A}"/>
          </ac:picMkLst>
        </pc:picChg>
      </pc:sldChg>
      <pc:sldChg chg="addSp delSp modSp">
        <pc:chgData name="Naman Sharma" userId="S::101369174@georgebrown.ca::1a157ce5-00e2-40e5-8223-6fa2fbe92854" providerId="AD" clId="Web-{66BEFBD7-7711-4CFF-9455-A0C02AB83BE4}" dt="2021-10-01T04:32:23.046" v="2" actId="1076"/>
        <pc:sldMkLst>
          <pc:docMk/>
          <pc:sldMk cId="2767124356" sldId="285"/>
        </pc:sldMkLst>
        <pc:spChg chg="del">
          <ac:chgData name="Naman Sharma" userId="S::101369174@georgebrown.ca::1a157ce5-00e2-40e5-8223-6fa2fbe92854" providerId="AD" clId="Web-{66BEFBD7-7711-4CFF-9455-A0C02AB83BE4}" dt="2021-10-01T04:32:19.015" v="1"/>
          <ac:spMkLst>
            <pc:docMk/>
            <pc:sldMk cId="2767124356" sldId="285"/>
            <ac:spMk id="10" creationId="{DF71D2DC-16A4-4C93-BFCC-CC697F4529F4}"/>
          </ac:spMkLst>
        </pc:spChg>
        <pc:picChg chg="add mod ord">
          <ac:chgData name="Naman Sharma" userId="S::101369174@georgebrown.ca::1a157ce5-00e2-40e5-8223-6fa2fbe92854" providerId="AD" clId="Web-{66BEFBD7-7711-4CFF-9455-A0C02AB83BE4}" dt="2021-10-01T04:32:23.046" v="2" actId="1076"/>
          <ac:picMkLst>
            <pc:docMk/>
            <pc:sldMk cId="2767124356" sldId="285"/>
            <ac:picMk id="3" creationId="{FD47088B-B5BD-4090-B38A-6ABD7CA4EED0}"/>
          </ac:picMkLst>
        </pc:picChg>
        <pc:picChg chg="del">
          <ac:chgData name="Naman Sharma" userId="S::101369174@georgebrown.ca::1a157ce5-00e2-40e5-8223-6fa2fbe92854" providerId="AD" clId="Web-{66BEFBD7-7711-4CFF-9455-A0C02AB83BE4}" dt="2021-10-01T04:32:15.359" v="0"/>
          <ac:picMkLst>
            <pc:docMk/>
            <pc:sldMk cId="2767124356" sldId="285"/>
            <ac:picMk id="7" creationId="{05BEE4E7-F497-445A-89B6-E971CC098687}"/>
          </ac:picMkLst>
        </pc:picChg>
      </pc:sldChg>
    </pc:docChg>
  </pc:docChgLst>
  <pc:docChgLst>
    <pc:chgData name="Jonie Caisip" userId="S::101363744@georgebrown.ca::c63f5e54-3a4d-444f-abf6-31531ace06ed" providerId="AD" clId="Web-{849BB990-7D1F-49B4-9283-6A04787B4148}"/>
    <pc:docChg chg="modSld">
      <pc:chgData name="Jonie Caisip" userId="S::101363744@georgebrown.ca::c63f5e54-3a4d-444f-abf6-31531ace06ed" providerId="AD" clId="Web-{849BB990-7D1F-49B4-9283-6A04787B4148}" dt="2021-10-01T00:28:33.783" v="15" actId="14100"/>
      <pc:docMkLst>
        <pc:docMk/>
      </pc:docMkLst>
      <pc:sldChg chg="addSp delSp modSp">
        <pc:chgData name="Jonie Caisip" userId="S::101363744@georgebrown.ca::c63f5e54-3a4d-444f-abf6-31531ace06ed" providerId="AD" clId="Web-{849BB990-7D1F-49B4-9283-6A04787B4148}" dt="2021-10-01T00:28:33.783" v="15" actId="14100"/>
        <pc:sldMkLst>
          <pc:docMk/>
          <pc:sldMk cId="109857222" sldId="256"/>
        </pc:sldMkLst>
        <pc:picChg chg="add del mod">
          <ac:chgData name="Jonie Caisip" userId="S::101363744@georgebrown.ca::c63f5e54-3a4d-444f-abf6-31531ace06ed" providerId="AD" clId="Web-{849BB990-7D1F-49B4-9283-6A04787B4148}" dt="2021-10-01T00:26:38.345" v="3"/>
          <ac:picMkLst>
            <pc:docMk/>
            <pc:sldMk cId="109857222" sldId="256"/>
            <ac:picMk id="4" creationId="{01F4A0E0-9A39-4AE9-AED8-F8E655BA905F}"/>
          </ac:picMkLst>
        </pc:picChg>
        <pc:picChg chg="del">
          <ac:chgData name="Jonie Caisip" userId="S::101363744@georgebrown.ca::c63f5e54-3a4d-444f-abf6-31531ace06ed" providerId="AD" clId="Web-{849BB990-7D1F-49B4-9283-6A04787B4148}" dt="2021-10-01T00:28:07.815" v="12"/>
          <ac:picMkLst>
            <pc:docMk/>
            <pc:sldMk cId="109857222" sldId="256"/>
            <ac:picMk id="5" creationId="{7CAE9146-18F9-463E-9B6F-670DD848BF49}"/>
          </ac:picMkLst>
        </pc:picChg>
        <pc:picChg chg="add mod">
          <ac:chgData name="Jonie Caisip" userId="S::101363744@georgebrown.ca::c63f5e54-3a4d-444f-abf6-31531ace06ed" providerId="AD" clId="Web-{849BB990-7D1F-49B4-9283-6A04787B4148}" dt="2021-10-01T00:28:33.783" v="15" actId="14100"/>
          <ac:picMkLst>
            <pc:docMk/>
            <pc:sldMk cId="109857222" sldId="256"/>
            <ac:picMk id="6" creationId="{76EB4508-3EE4-418C-BECF-7112A43FAA64}"/>
          </ac:picMkLst>
        </pc:picChg>
      </pc:sldChg>
    </pc:docChg>
  </pc:docChgLst>
  <pc:docChgLst>
    <pc:chgData name="Leandra Lai" userId="S::101367265@georgebrown.ca::6c614697-bd53-4417-93c4-f442eb0b3000" providerId="AD" clId="Web-{4635CF4E-312C-45F5-B461-FD124B0B7656}"/>
    <pc:docChg chg="modSld">
      <pc:chgData name="Leandra Lai" userId="S::101367265@georgebrown.ca::6c614697-bd53-4417-93c4-f442eb0b3000" providerId="AD" clId="Web-{4635CF4E-312C-45F5-B461-FD124B0B7656}" dt="2021-10-01T21:13:41.990" v="20" actId="1076"/>
      <pc:docMkLst>
        <pc:docMk/>
      </pc:docMkLst>
      <pc:sldChg chg="modSp">
        <pc:chgData name="Leandra Lai" userId="S::101367265@georgebrown.ca::6c614697-bd53-4417-93c4-f442eb0b3000" providerId="AD" clId="Web-{4635CF4E-312C-45F5-B461-FD124B0B7656}" dt="2021-10-01T21:13:41.990" v="20" actId="1076"/>
        <pc:sldMkLst>
          <pc:docMk/>
          <pc:sldMk cId="2597599295" sldId="289"/>
        </pc:sldMkLst>
        <pc:picChg chg="mod modCrop">
          <ac:chgData name="Leandra Lai" userId="S::101367265@georgebrown.ca::6c614697-bd53-4417-93c4-f442eb0b3000" providerId="AD" clId="Web-{4635CF4E-312C-45F5-B461-FD124B0B7656}" dt="2021-10-01T21:13:41.990" v="20" actId="1076"/>
          <ac:picMkLst>
            <pc:docMk/>
            <pc:sldMk cId="2597599295" sldId="289"/>
            <ac:picMk id="4" creationId="{67BA213D-20B0-427E-A664-026875264C41}"/>
          </ac:picMkLst>
        </pc:picChg>
        <pc:picChg chg="mod modCrop">
          <ac:chgData name="Leandra Lai" userId="S::101367265@georgebrown.ca::6c614697-bd53-4417-93c4-f442eb0b3000" providerId="AD" clId="Web-{4635CF4E-312C-45F5-B461-FD124B0B7656}" dt="2021-10-01T21:10:55.486" v="12" actId="1076"/>
          <ac:picMkLst>
            <pc:docMk/>
            <pc:sldMk cId="2597599295" sldId="289"/>
            <ac:picMk id="6" creationId="{69526294-ED6A-4962-B1A9-F7E1A4BAD5FD}"/>
          </ac:picMkLst>
        </pc:picChg>
        <pc:picChg chg="mod modCrop">
          <ac:chgData name="Leandra Lai" userId="S::101367265@georgebrown.ca::6c614697-bd53-4417-93c4-f442eb0b3000" providerId="AD" clId="Web-{4635CF4E-312C-45F5-B461-FD124B0B7656}" dt="2021-10-01T21:11:22.112" v="18" actId="14100"/>
          <ac:picMkLst>
            <pc:docMk/>
            <pc:sldMk cId="2597599295" sldId="289"/>
            <ac:picMk id="7" creationId="{27176CA9-0F56-48F1-AFB9-A5B8BB956432}"/>
          </ac:picMkLst>
        </pc:picChg>
      </pc:sldChg>
    </pc:docChg>
  </pc:docChgLst>
  <pc:docChgLst>
    <pc:chgData name="Harsh Gupta" userId="S::101371646@georgebrown.ca::350e1a26-d39c-47bc-acb2-18a1a9585a6e" providerId="AD" clId="Web-{B394F58A-272D-4E49-A4C4-4969A7EC1DCE}"/>
    <pc:docChg chg="modSld">
      <pc:chgData name="Harsh Gupta" userId="S::101371646@georgebrown.ca::350e1a26-d39c-47bc-acb2-18a1a9585a6e" providerId="AD" clId="Web-{B394F58A-272D-4E49-A4C4-4969A7EC1DCE}" dt="2021-10-01T14:50:11.759" v="7" actId="1076"/>
      <pc:docMkLst>
        <pc:docMk/>
      </pc:docMkLst>
      <pc:sldChg chg="modSp">
        <pc:chgData name="Harsh Gupta" userId="S::101371646@georgebrown.ca::350e1a26-d39c-47bc-acb2-18a1a9585a6e" providerId="AD" clId="Web-{B394F58A-272D-4E49-A4C4-4969A7EC1DCE}" dt="2021-10-01T14:39:47.568" v="0" actId="14100"/>
        <pc:sldMkLst>
          <pc:docMk/>
          <pc:sldMk cId="1988658653" sldId="261"/>
        </pc:sldMkLst>
        <pc:picChg chg="mod">
          <ac:chgData name="Harsh Gupta" userId="S::101371646@georgebrown.ca::350e1a26-d39c-47bc-acb2-18a1a9585a6e" providerId="AD" clId="Web-{B394F58A-272D-4E49-A4C4-4969A7EC1DCE}" dt="2021-10-01T14:39:47.568" v="0" actId="14100"/>
          <ac:picMkLst>
            <pc:docMk/>
            <pc:sldMk cId="1988658653" sldId="261"/>
            <ac:picMk id="6" creationId="{881A2A48-1917-4A13-A07E-5C06F2353077}"/>
          </ac:picMkLst>
        </pc:picChg>
      </pc:sldChg>
      <pc:sldChg chg="addSp modSp">
        <pc:chgData name="Harsh Gupta" userId="S::101371646@georgebrown.ca::350e1a26-d39c-47bc-acb2-18a1a9585a6e" providerId="AD" clId="Web-{B394F58A-272D-4E49-A4C4-4969A7EC1DCE}" dt="2021-10-01T14:50:11.759" v="7" actId="1076"/>
        <pc:sldMkLst>
          <pc:docMk/>
          <pc:sldMk cId="793430330" sldId="286"/>
        </pc:sldMkLst>
        <pc:spChg chg="add mod">
          <ac:chgData name="Harsh Gupta" userId="S::101371646@georgebrown.ca::350e1a26-d39c-47bc-acb2-18a1a9585a6e" providerId="AD" clId="Web-{B394F58A-272D-4E49-A4C4-4969A7EC1DCE}" dt="2021-10-01T14:50:11.759" v="7" actId="1076"/>
          <ac:spMkLst>
            <pc:docMk/>
            <pc:sldMk cId="793430330" sldId="286"/>
            <ac:spMk id="5" creationId="{C2EC29C0-465B-4678-9A8A-89B26B3E4969}"/>
          </ac:spMkLst>
        </pc:spChg>
        <pc:spChg chg="add mod">
          <ac:chgData name="Harsh Gupta" userId="S::101371646@georgebrown.ca::350e1a26-d39c-47bc-acb2-18a1a9585a6e" providerId="AD" clId="Web-{B394F58A-272D-4E49-A4C4-4969A7EC1DCE}" dt="2021-10-01T14:49:58.259" v="5" actId="1076"/>
          <ac:spMkLst>
            <pc:docMk/>
            <pc:sldMk cId="793430330" sldId="286"/>
            <ac:spMk id="6" creationId="{6943009F-F263-4402-B14F-15035881AA64}"/>
          </ac:spMkLst>
        </pc:spChg>
      </pc:sldChg>
    </pc:docChg>
  </pc:docChgLst>
  <pc:docChgLst>
    <pc:chgData name="Ziyad El Amrani-Joutey" userId="S::101366815@georgebrown.ca::ccd69fb2-a5c2-47f3-a96c-805dd07a6d8d" providerId="AD" clId="Web-{BD3A5032-52E8-4101-87F0-F55F03295DEF}"/>
    <pc:docChg chg="modSld">
      <pc:chgData name="Ziyad El Amrani-Joutey" userId="S::101366815@georgebrown.ca::ccd69fb2-a5c2-47f3-a96c-805dd07a6d8d" providerId="AD" clId="Web-{BD3A5032-52E8-4101-87F0-F55F03295DEF}" dt="2021-10-01T01:05:22.411" v="9" actId="1076"/>
      <pc:docMkLst>
        <pc:docMk/>
      </pc:docMkLst>
      <pc:sldChg chg="addSp delSp modSp mod setBg">
        <pc:chgData name="Ziyad El Amrani-Joutey" userId="S::101366815@georgebrown.ca::ccd69fb2-a5c2-47f3-a96c-805dd07a6d8d" providerId="AD" clId="Web-{BD3A5032-52E8-4101-87F0-F55F03295DEF}" dt="2021-10-01T01:05:22.411" v="9" actId="1076"/>
        <pc:sldMkLst>
          <pc:docMk/>
          <pc:sldMk cId="2293940308" sldId="268"/>
        </pc:sldMkLst>
        <pc:spChg chg="mod">
          <ac:chgData name="Ziyad El Amrani-Joutey" userId="S::101366815@georgebrown.ca::ccd69fb2-a5c2-47f3-a96c-805dd07a6d8d" providerId="AD" clId="Web-{BD3A5032-52E8-4101-87F0-F55F03295DEF}" dt="2021-10-01T01:05:15.896" v="7"/>
          <ac:spMkLst>
            <pc:docMk/>
            <pc:sldMk cId="2293940308" sldId="268"/>
            <ac:spMk id="2" creationId="{E5D50274-E79C-4560-8ACD-B1AE2C65AECE}"/>
          </ac:spMkLst>
        </pc:spChg>
        <pc:spChg chg="del">
          <ac:chgData name="Ziyad El Amrani-Joutey" userId="S::101366815@georgebrown.ca::ccd69fb2-a5c2-47f3-a96c-805dd07a6d8d" providerId="AD" clId="Web-{BD3A5032-52E8-4101-87F0-F55F03295DEF}" dt="2021-10-01T01:05:07.958" v="5"/>
          <ac:spMkLst>
            <pc:docMk/>
            <pc:sldMk cId="2293940308" sldId="268"/>
            <ac:spMk id="3" creationId="{D88105FA-6109-428F-B0B4-2F37E9FE7F9A}"/>
          </ac:spMkLst>
        </pc:spChg>
        <pc:spChg chg="add">
          <ac:chgData name="Ziyad El Amrani-Joutey" userId="S::101366815@georgebrown.ca::ccd69fb2-a5c2-47f3-a96c-805dd07a6d8d" providerId="AD" clId="Web-{BD3A5032-52E8-4101-87F0-F55F03295DEF}" dt="2021-10-01T01:05:15.896" v="7"/>
          <ac:spMkLst>
            <pc:docMk/>
            <pc:sldMk cId="2293940308" sldId="268"/>
            <ac:spMk id="8" creationId="{1E144C83-E37E-4E7F-A879-9F4A1A9ED499}"/>
          </ac:spMkLst>
        </pc:spChg>
        <pc:spChg chg="add">
          <ac:chgData name="Ziyad El Amrani-Joutey" userId="S::101366815@georgebrown.ca::ccd69fb2-a5c2-47f3-a96c-805dd07a6d8d" providerId="AD" clId="Web-{BD3A5032-52E8-4101-87F0-F55F03295DEF}" dt="2021-10-01T01:05:15.896" v="7"/>
          <ac:spMkLst>
            <pc:docMk/>
            <pc:sldMk cId="2293940308" sldId="268"/>
            <ac:spMk id="11" creationId="{44CC594A-A820-450F-B363-C19201FCFEC6}"/>
          </ac:spMkLst>
        </pc:spChg>
        <pc:spChg chg="add">
          <ac:chgData name="Ziyad El Amrani-Joutey" userId="S::101366815@georgebrown.ca::ccd69fb2-a5c2-47f3-a96c-805dd07a6d8d" providerId="AD" clId="Web-{BD3A5032-52E8-4101-87F0-F55F03295DEF}" dt="2021-10-01T01:05:15.896" v="7"/>
          <ac:spMkLst>
            <pc:docMk/>
            <pc:sldMk cId="2293940308" sldId="268"/>
            <ac:spMk id="13" creationId="{59FAB3DA-E9ED-4574-ABCC-378BC0FF1BBC}"/>
          </ac:spMkLst>
        </pc:spChg>
        <pc:spChg chg="add">
          <ac:chgData name="Ziyad El Amrani-Joutey" userId="S::101366815@georgebrown.ca::ccd69fb2-a5c2-47f3-a96c-805dd07a6d8d" providerId="AD" clId="Web-{BD3A5032-52E8-4101-87F0-F55F03295DEF}" dt="2021-10-01T01:05:15.896" v="7"/>
          <ac:spMkLst>
            <pc:docMk/>
            <pc:sldMk cId="2293940308" sldId="268"/>
            <ac:spMk id="15" creationId="{53B8D6B0-55D6-48DC-86D8-FD95D5F118AB}"/>
          </ac:spMkLst>
        </pc:spChg>
        <pc:picChg chg="add mod ord">
          <ac:chgData name="Ziyad El Amrani-Joutey" userId="S::101366815@georgebrown.ca::ccd69fb2-a5c2-47f3-a96c-805dd07a6d8d" providerId="AD" clId="Web-{BD3A5032-52E8-4101-87F0-F55F03295DEF}" dt="2021-10-01T01:05:22.411" v="9" actId="1076"/>
          <ac:picMkLst>
            <pc:docMk/>
            <pc:sldMk cId="2293940308" sldId="268"/>
            <ac:picMk id="4" creationId="{9DDF2500-0760-45E8-916D-8F85BB5ED1E7}"/>
          </ac:picMkLst>
        </pc:picChg>
      </pc:sldChg>
    </pc:docChg>
  </pc:docChgLst>
  <pc:docChgLst>
    <pc:chgData name="Jonie Caisip" userId="S::101363744@georgebrown.ca::c63f5e54-3a4d-444f-abf6-31531ace06ed" providerId="AD" clId="Web-{CC459E4A-AD27-4AC5-891A-F25DF5E10840}"/>
    <pc:docChg chg="modSld">
      <pc:chgData name="Jonie Caisip" userId="S::101363744@georgebrown.ca::c63f5e54-3a4d-444f-abf6-31531ace06ed" providerId="AD" clId="Web-{CC459E4A-AD27-4AC5-891A-F25DF5E10840}" dt="2021-10-01T02:40:23.209" v="15" actId="1076"/>
      <pc:docMkLst>
        <pc:docMk/>
      </pc:docMkLst>
      <pc:sldChg chg="modSp">
        <pc:chgData name="Jonie Caisip" userId="S::101363744@georgebrown.ca::c63f5e54-3a4d-444f-abf6-31531ace06ed" providerId="AD" clId="Web-{CC459E4A-AD27-4AC5-891A-F25DF5E10840}" dt="2021-10-01T02:40:23.209" v="15" actId="1076"/>
        <pc:sldMkLst>
          <pc:docMk/>
          <pc:sldMk cId="3079891008" sldId="259"/>
        </pc:sldMkLst>
        <pc:picChg chg="mod">
          <ac:chgData name="Jonie Caisip" userId="S::101363744@georgebrown.ca::c63f5e54-3a4d-444f-abf6-31531ace06ed" providerId="AD" clId="Web-{CC459E4A-AD27-4AC5-891A-F25DF5E10840}" dt="2021-10-01T02:40:23.209" v="15" actId="1076"/>
          <ac:picMkLst>
            <pc:docMk/>
            <pc:sldMk cId="3079891008" sldId="259"/>
            <ac:picMk id="4" creationId="{713A44D2-2338-4A8B-86B0-340D3334C73B}"/>
          </ac:picMkLst>
        </pc:picChg>
      </pc:sldChg>
      <pc:sldChg chg="addSp delSp modSp">
        <pc:chgData name="Jonie Caisip" userId="S::101363744@georgebrown.ca::c63f5e54-3a4d-444f-abf6-31531ace06ed" providerId="AD" clId="Web-{CC459E4A-AD27-4AC5-891A-F25DF5E10840}" dt="2021-10-01T02:33:59.784" v="4" actId="1076"/>
        <pc:sldMkLst>
          <pc:docMk/>
          <pc:sldMk cId="1988658653" sldId="261"/>
        </pc:sldMkLst>
        <pc:picChg chg="add del mod">
          <ac:chgData name="Jonie Caisip" userId="S::101363744@georgebrown.ca::c63f5e54-3a4d-444f-abf6-31531ace06ed" providerId="AD" clId="Web-{CC459E4A-AD27-4AC5-891A-F25DF5E10840}" dt="2021-10-01T02:33:56.534" v="2"/>
          <ac:picMkLst>
            <pc:docMk/>
            <pc:sldMk cId="1988658653" sldId="261"/>
            <ac:picMk id="4" creationId="{18A24EAF-2D6C-49E8-8D96-1E62D7840012}"/>
          </ac:picMkLst>
        </pc:picChg>
        <pc:picChg chg="add mod">
          <ac:chgData name="Jonie Caisip" userId="S::101363744@georgebrown.ca::c63f5e54-3a4d-444f-abf6-31531ace06ed" providerId="AD" clId="Web-{CC459E4A-AD27-4AC5-891A-F25DF5E10840}" dt="2021-10-01T02:33:59.784" v="4" actId="1076"/>
          <ac:picMkLst>
            <pc:docMk/>
            <pc:sldMk cId="1988658653" sldId="261"/>
            <ac:picMk id="6" creationId="{881A2A48-1917-4A13-A07E-5C06F2353077}"/>
          </ac:picMkLst>
        </pc:picChg>
      </pc:sldChg>
      <pc:sldChg chg="addSp delSp modSp">
        <pc:chgData name="Jonie Caisip" userId="S::101363744@georgebrown.ca::c63f5e54-3a4d-444f-abf6-31531ace06ed" providerId="AD" clId="Web-{CC459E4A-AD27-4AC5-891A-F25DF5E10840}" dt="2021-10-01T02:37:39.411" v="14" actId="14100"/>
        <pc:sldMkLst>
          <pc:docMk/>
          <pc:sldMk cId="2789144293" sldId="265"/>
        </pc:sldMkLst>
        <pc:picChg chg="add mod">
          <ac:chgData name="Jonie Caisip" userId="S::101363744@georgebrown.ca::c63f5e54-3a4d-444f-abf6-31531ace06ed" providerId="AD" clId="Web-{CC459E4A-AD27-4AC5-891A-F25DF5E10840}" dt="2021-10-01T02:37:39.411" v="14" actId="14100"/>
          <ac:picMkLst>
            <pc:docMk/>
            <pc:sldMk cId="2789144293" sldId="265"/>
            <ac:picMk id="3" creationId="{2AACA36F-EC29-4D21-942A-CC3EFF025682}"/>
          </ac:picMkLst>
        </pc:picChg>
        <pc:picChg chg="del">
          <ac:chgData name="Jonie Caisip" userId="S::101363744@georgebrown.ca::c63f5e54-3a4d-444f-abf6-31531ace06ed" providerId="AD" clId="Web-{CC459E4A-AD27-4AC5-891A-F25DF5E10840}" dt="2021-10-01T02:37:35.333" v="13"/>
          <ac:picMkLst>
            <pc:docMk/>
            <pc:sldMk cId="2789144293" sldId="265"/>
            <ac:picMk id="10" creationId="{83B7E86C-43DD-4D2A-A44F-6AE9259296EF}"/>
          </ac:picMkLst>
        </pc:picChg>
      </pc:sldChg>
      <pc:sldChg chg="addSp modSp">
        <pc:chgData name="Jonie Caisip" userId="S::101363744@georgebrown.ca::c63f5e54-3a4d-444f-abf6-31531ace06ed" providerId="AD" clId="Web-{CC459E4A-AD27-4AC5-891A-F25DF5E10840}" dt="2021-10-01T02:35:42.207" v="9" actId="14100"/>
        <pc:sldMkLst>
          <pc:docMk/>
          <pc:sldMk cId="3563108002" sldId="271"/>
        </pc:sldMkLst>
        <pc:picChg chg="add mod ord">
          <ac:chgData name="Jonie Caisip" userId="S::101363744@georgebrown.ca::c63f5e54-3a4d-444f-abf6-31531ace06ed" providerId="AD" clId="Web-{CC459E4A-AD27-4AC5-891A-F25DF5E10840}" dt="2021-10-01T02:35:42.207" v="9" actId="14100"/>
          <ac:picMkLst>
            <pc:docMk/>
            <pc:sldMk cId="3563108002" sldId="271"/>
            <ac:picMk id="3" creationId="{9C193C32-6485-4447-AB2A-44DD100C0BCD}"/>
          </ac:picMkLst>
        </pc:picChg>
      </pc:sldChg>
    </pc:docChg>
  </pc:docChgLst>
  <pc:docChgLst>
    <pc:chgData name="Naman Sharma" userId="S::101369174@georgebrown.ca::1a157ce5-00e2-40e5-8223-6fa2fbe92854" providerId="AD" clId="Web-{B616C1DE-4732-4975-AD81-A165BDE25BA1}"/>
    <pc:docChg chg="modSld">
      <pc:chgData name="Naman Sharma" userId="S::101369174@georgebrown.ca::1a157ce5-00e2-40e5-8223-6fa2fbe92854" providerId="AD" clId="Web-{B616C1DE-4732-4975-AD81-A165BDE25BA1}" dt="2021-10-01T02:44:25.329" v="12" actId="20577"/>
      <pc:docMkLst>
        <pc:docMk/>
      </pc:docMkLst>
      <pc:sldChg chg="modSp">
        <pc:chgData name="Naman Sharma" userId="S::101369174@georgebrown.ca::1a157ce5-00e2-40e5-8223-6fa2fbe92854" providerId="AD" clId="Web-{B616C1DE-4732-4975-AD81-A165BDE25BA1}" dt="2021-10-01T02:44:25.329" v="12" actId="20577"/>
        <pc:sldMkLst>
          <pc:docMk/>
          <pc:sldMk cId="1360304883" sldId="257"/>
        </pc:sldMkLst>
        <pc:spChg chg="mod">
          <ac:chgData name="Naman Sharma" userId="S::101369174@georgebrown.ca::1a157ce5-00e2-40e5-8223-6fa2fbe92854" providerId="AD" clId="Web-{B616C1DE-4732-4975-AD81-A165BDE25BA1}" dt="2021-10-01T02:44:25.329" v="12" actId="20577"/>
          <ac:spMkLst>
            <pc:docMk/>
            <pc:sldMk cId="1360304883" sldId="257"/>
            <ac:spMk id="3" creationId="{1BB3F6A5-4F7D-4656-8AD4-343587BFD26E}"/>
          </ac:spMkLst>
        </pc:spChg>
      </pc:sldChg>
    </pc:docChg>
  </pc:docChgLst>
  <pc:docChgLst>
    <pc:chgData name="Jonie Caisip" userId="S::101363744@georgebrown.ca::c63f5e54-3a4d-444f-abf6-31531ace06ed" providerId="AD" clId="Web-{FB07A497-A16F-4B29-8C47-9B6D84550ACA}"/>
    <pc:docChg chg="modSld">
      <pc:chgData name="Jonie Caisip" userId="S::101363744@georgebrown.ca::c63f5e54-3a4d-444f-abf6-31531ace06ed" providerId="AD" clId="Web-{FB07A497-A16F-4B29-8C47-9B6D84550ACA}" dt="2021-10-01T14:02:33.668" v="292" actId="1076"/>
      <pc:docMkLst>
        <pc:docMk/>
      </pc:docMkLst>
      <pc:sldChg chg="modSp">
        <pc:chgData name="Jonie Caisip" userId="S::101363744@georgebrown.ca::c63f5e54-3a4d-444f-abf6-31531ace06ed" providerId="AD" clId="Web-{FB07A497-A16F-4B29-8C47-9B6D84550ACA}" dt="2021-10-01T05:04:29.158" v="43" actId="20577"/>
        <pc:sldMkLst>
          <pc:docMk/>
          <pc:sldMk cId="3079891008" sldId="259"/>
        </pc:sldMkLst>
        <pc:spChg chg="mod">
          <ac:chgData name="Jonie Caisip" userId="S::101363744@georgebrown.ca::c63f5e54-3a4d-444f-abf6-31531ace06ed" providerId="AD" clId="Web-{FB07A497-A16F-4B29-8C47-9B6D84550ACA}" dt="2021-10-01T05:04:29.158" v="43" actId="20577"/>
          <ac:spMkLst>
            <pc:docMk/>
            <pc:sldMk cId="3079891008" sldId="259"/>
            <ac:spMk id="3" creationId="{D7A92B49-C1E6-41F9-AFB5-6F26F384A538}"/>
          </ac:spMkLst>
        </pc:spChg>
        <pc:spChg chg="mod">
          <ac:chgData name="Jonie Caisip" userId="S::101363744@georgebrown.ca::c63f5e54-3a4d-444f-abf6-31531ace06ed" providerId="AD" clId="Web-{FB07A497-A16F-4B29-8C47-9B6D84550ACA}" dt="2021-10-01T05:01:39.547" v="41" actId="20577"/>
          <ac:spMkLst>
            <pc:docMk/>
            <pc:sldMk cId="3079891008" sldId="259"/>
            <ac:spMk id="7" creationId="{406A0167-A119-46B7-B59C-17824286F612}"/>
          </ac:spMkLst>
        </pc:spChg>
      </pc:sldChg>
      <pc:sldChg chg="modSp">
        <pc:chgData name="Jonie Caisip" userId="S::101363744@georgebrown.ca::c63f5e54-3a4d-444f-abf6-31531ace06ed" providerId="AD" clId="Web-{FB07A497-A16F-4B29-8C47-9B6D84550ACA}" dt="2021-10-01T13:57:27.823" v="232" actId="20577"/>
        <pc:sldMkLst>
          <pc:docMk/>
          <pc:sldMk cId="3285363357" sldId="260"/>
        </pc:sldMkLst>
        <pc:spChg chg="mod">
          <ac:chgData name="Jonie Caisip" userId="S::101363744@georgebrown.ca::c63f5e54-3a4d-444f-abf6-31531ace06ed" providerId="AD" clId="Web-{FB07A497-A16F-4B29-8C47-9B6D84550ACA}" dt="2021-10-01T13:57:27.823" v="232" actId="20577"/>
          <ac:spMkLst>
            <pc:docMk/>
            <pc:sldMk cId="3285363357" sldId="260"/>
            <ac:spMk id="4" creationId="{02D2BE12-4932-4592-ABDC-478152A6A9B3}"/>
          </ac:spMkLst>
        </pc:spChg>
      </pc:sldChg>
      <pc:sldChg chg="addSp delSp modSp">
        <pc:chgData name="Jonie Caisip" userId="S::101363744@georgebrown.ca::c63f5e54-3a4d-444f-abf6-31531ace06ed" providerId="AD" clId="Web-{FB07A497-A16F-4B29-8C47-9B6D84550ACA}" dt="2021-10-01T05:17:00.060" v="56"/>
        <pc:sldMkLst>
          <pc:docMk/>
          <pc:sldMk cId="1988658653" sldId="261"/>
        </pc:sldMkLst>
        <pc:picChg chg="add mod">
          <ac:chgData name="Jonie Caisip" userId="S::101363744@georgebrown.ca::c63f5e54-3a4d-444f-abf6-31531ace06ed" providerId="AD" clId="Web-{FB07A497-A16F-4B29-8C47-9B6D84550ACA}" dt="2021-10-01T05:01:30.547" v="39" actId="1076"/>
          <ac:picMkLst>
            <pc:docMk/>
            <pc:sldMk cId="1988658653" sldId="261"/>
            <ac:picMk id="4" creationId="{2AB561F7-B956-44E1-81F9-6B2F4ACAD1EF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4:54:28.935" v="36" actId="14100"/>
          <ac:picMkLst>
            <pc:docMk/>
            <pc:sldMk cId="1988658653" sldId="261"/>
            <ac:picMk id="5" creationId="{F2E073DC-9803-40D3-B953-98D0080F9DA8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4:54:15.091" v="33" actId="1076"/>
          <ac:picMkLst>
            <pc:docMk/>
            <pc:sldMk cId="1988658653" sldId="261"/>
            <ac:picMk id="7" creationId="{C489DC48-F4FC-4E3C-99C6-79B50DEF3814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4:54:23.763" v="35" actId="14100"/>
          <ac:picMkLst>
            <pc:docMk/>
            <pc:sldMk cId="1988658653" sldId="261"/>
            <ac:picMk id="8" creationId="{438356EF-ACE1-4AD2-860B-3429679C2CC9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5:01:28.235" v="38" actId="1076"/>
          <ac:picMkLst>
            <pc:docMk/>
            <pc:sldMk cId="1988658653" sldId="261"/>
            <ac:picMk id="9" creationId="{373C026B-470F-4DF0-8B37-ED5CEA54283C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5:15:09.653" v="53" actId="1076"/>
          <ac:picMkLst>
            <pc:docMk/>
            <pc:sldMk cId="1988658653" sldId="261"/>
            <ac:picMk id="10" creationId="{0AA15553-8BA1-4ED6-867A-3A7BF7C5EC8A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5:11:42.989" v="47" actId="1076"/>
          <ac:picMkLst>
            <pc:docMk/>
            <pc:sldMk cId="1988658653" sldId="261"/>
            <ac:picMk id="11" creationId="{F27D6FEB-EC58-4DD4-A2AE-397D6075D24F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5:12:37.052" v="49" actId="1076"/>
          <ac:picMkLst>
            <pc:docMk/>
            <pc:sldMk cId="1988658653" sldId="261"/>
            <ac:picMk id="12" creationId="{4E92CECE-9909-4E26-9728-E69BE085E397}"/>
          </ac:picMkLst>
        </pc:picChg>
        <pc:picChg chg="add mod">
          <ac:chgData name="Jonie Caisip" userId="S::101363744@georgebrown.ca::c63f5e54-3a4d-444f-abf6-31531ace06ed" providerId="AD" clId="Web-{FB07A497-A16F-4B29-8C47-9B6D84550ACA}" dt="2021-10-01T05:14:40.631" v="51" actId="1076"/>
          <ac:picMkLst>
            <pc:docMk/>
            <pc:sldMk cId="1988658653" sldId="261"/>
            <ac:picMk id="13" creationId="{2467647D-F034-4152-AA19-9FA7BA24C9AB}"/>
          </ac:picMkLst>
        </pc:picChg>
        <pc:picChg chg="add del mod">
          <ac:chgData name="Jonie Caisip" userId="S::101363744@georgebrown.ca::c63f5e54-3a4d-444f-abf6-31531ace06ed" providerId="AD" clId="Web-{FB07A497-A16F-4B29-8C47-9B6D84550ACA}" dt="2021-10-01T05:17:00.060" v="56"/>
          <ac:picMkLst>
            <pc:docMk/>
            <pc:sldMk cId="1988658653" sldId="261"/>
            <ac:picMk id="14" creationId="{DD32B64E-4A0B-4813-8EC5-EA2BC8320AC0}"/>
          </ac:picMkLst>
        </pc:picChg>
      </pc:sldChg>
      <pc:sldChg chg="addSp modSp">
        <pc:chgData name="Jonie Caisip" userId="S::101363744@georgebrown.ca::c63f5e54-3a4d-444f-abf6-31531ace06ed" providerId="AD" clId="Web-{FB07A497-A16F-4B29-8C47-9B6D84550ACA}" dt="2021-10-01T13:56:10.885" v="207" actId="20577"/>
        <pc:sldMkLst>
          <pc:docMk/>
          <pc:sldMk cId="2293940308" sldId="268"/>
        </pc:sldMkLst>
        <pc:spChg chg="add mod">
          <ac:chgData name="Jonie Caisip" userId="S::101363744@georgebrown.ca::c63f5e54-3a4d-444f-abf6-31531ace06ed" providerId="AD" clId="Web-{FB07A497-A16F-4B29-8C47-9B6D84550ACA}" dt="2021-10-01T13:56:10.885" v="207" actId="20577"/>
          <ac:spMkLst>
            <pc:docMk/>
            <pc:sldMk cId="2293940308" sldId="268"/>
            <ac:spMk id="3" creationId="{77E70EA6-7ABB-45C2-9E87-A2EFBB155A1C}"/>
          </ac:spMkLst>
        </pc:spChg>
        <pc:picChg chg="mod">
          <ac:chgData name="Jonie Caisip" userId="S::101363744@georgebrown.ca::c63f5e54-3a4d-444f-abf6-31531ace06ed" providerId="AD" clId="Web-{FB07A497-A16F-4B29-8C47-9B6D84550ACA}" dt="2021-10-01T13:53:56.010" v="83" actId="1076"/>
          <ac:picMkLst>
            <pc:docMk/>
            <pc:sldMk cId="2293940308" sldId="268"/>
            <ac:picMk id="4" creationId="{9DDF2500-0760-45E8-916D-8F85BB5ED1E7}"/>
          </ac:picMkLst>
        </pc:picChg>
      </pc:sldChg>
      <pc:sldChg chg="addSp delSp modSp">
        <pc:chgData name="Jonie Caisip" userId="S::101363744@georgebrown.ca::c63f5e54-3a4d-444f-abf6-31531ace06ed" providerId="AD" clId="Web-{FB07A497-A16F-4B29-8C47-9B6D84550ACA}" dt="2021-10-01T05:19:10.124" v="63" actId="1076"/>
        <pc:sldMkLst>
          <pc:docMk/>
          <pc:sldMk cId="3261202372" sldId="270"/>
        </pc:sldMkLst>
        <pc:spChg chg="add mod">
          <ac:chgData name="Jonie Caisip" userId="S::101363744@georgebrown.ca::c63f5e54-3a4d-444f-abf6-31531ace06ed" providerId="AD" clId="Web-{FB07A497-A16F-4B29-8C47-9B6D84550ACA}" dt="2021-10-01T05:19:03.546" v="60" actId="1076"/>
          <ac:spMkLst>
            <pc:docMk/>
            <pc:sldMk cId="3261202372" sldId="270"/>
            <ac:spMk id="5" creationId="{88344CA1-9B37-4734-A890-6006FFC3F895}"/>
          </ac:spMkLst>
        </pc:spChg>
        <pc:picChg chg="add mod">
          <ac:chgData name="Jonie Caisip" userId="S::101363744@georgebrown.ca::c63f5e54-3a4d-444f-abf6-31531ace06ed" providerId="AD" clId="Web-{FB07A497-A16F-4B29-8C47-9B6D84550ACA}" dt="2021-10-01T05:19:10.124" v="63" actId="1076"/>
          <ac:picMkLst>
            <pc:docMk/>
            <pc:sldMk cId="3261202372" sldId="270"/>
            <ac:picMk id="2" creationId="{F31F8CD9-BCD4-4D43-A0C6-DAEB0F1F88FA}"/>
          </ac:picMkLst>
        </pc:picChg>
        <pc:picChg chg="del">
          <ac:chgData name="Jonie Caisip" userId="S::101363744@georgebrown.ca::c63f5e54-3a4d-444f-abf6-31531ace06ed" providerId="AD" clId="Web-{FB07A497-A16F-4B29-8C47-9B6D84550ACA}" dt="2021-10-01T05:18:59.593" v="59"/>
          <ac:picMkLst>
            <pc:docMk/>
            <pc:sldMk cId="3261202372" sldId="270"/>
            <ac:picMk id="4" creationId="{308CE294-4084-4F45-A803-D0FF64E613FB}"/>
          </ac:picMkLst>
        </pc:picChg>
      </pc:sldChg>
      <pc:sldChg chg="modSp">
        <pc:chgData name="Jonie Caisip" userId="S::101363744@georgebrown.ca::c63f5e54-3a4d-444f-abf6-31531ace06ed" providerId="AD" clId="Web-{FB07A497-A16F-4B29-8C47-9B6D84550ACA}" dt="2021-10-01T05:19:32.593" v="66" actId="20577"/>
        <pc:sldMkLst>
          <pc:docMk/>
          <pc:sldMk cId="1962039406" sldId="277"/>
        </pc:sldMkLst>
        <pc:spChg chg="mod">
          <ac:chgData name="Jonie Caisip" userId="S::101363744@georgebrown.ca::c63f5e54-3a4d-444f-abf6-31531ace06ed" providerId="AD" clId="Web-{FB07A497-A16F-4B29-8C47-9B6D84550ACA}" dt="2021-10-01T05:19:32.593" v="66" actId="20577"/>
          <ac:spMkLst>
            <pc:docMk/>
            <pc:sldMk cId="1962039406" sldId="277"/>
            <ac:spMk id="6" creationId="{4DBE35C7-5923-4F54-98EA-2C33DBBC5485}"/>
          </ac:spMkLst>
        </pc:spChg>
      </pc:sldChg>
      <pc:sldChg chg="addSp modSp">
        <pc:chgData name="Jonie Caisip" userId="S::101363744@georgebrown.ca::c63f5e54-3a4d-444f-abf6-31531ace06ed" providerId="AD" clId="Web-{FB07A497-A16F-4B29-8C47-9B6D84550ACA}" dt="2021-10-01T05:24:19.127" v="82" actId="14100"/>
        <pc:sldMkLst>
          <pc:docMk/>
          <pc:sldMk cId="2130174202" sldId="279"/>
        </pc:sldMkLst>
        <pc:picChg chg="add mod">
          <ac:chgData name="Jonie Caisip" userId="S::101363744@georgebrown.ca::c63f5e54-3a4d-444f-abf6-31531ace06ed" providerId="AD" clId="Web-{FB07A497-A16F-4B29-8C47-9B6D84550ACA}" dt="2021-10-01T05:24:12.236" v="81" actId="14100"/>
          <ac:picMkLst>
            <pc:docMk/>
            <pc:sldMk cId="2130174202" sldId="279"/>
            <ac:picMk id="3" creationId="{53A5BF6D-9E80-4CD9-BA94-22F2BA051D68}"/>
          </ac:picMkLst>
        </pc:picChg>
        <pc:picChg chg="mod">
          <ac:chgData name="Jonie Caisip" userId="S::101363744@georgebrown.ca::c63f5e54-3a4d-444f-abf6-31531ace06ed" providerId="AD" clId="Web-{FB07A497-A16F-4B29-8C47-9B6D84550ACA}" dt="2021-10-01T05:24:19.127" v="82" actId="14100"/>
          <ac:picMkLst>
            <pc:docMk/>
            <pc:sldMk cId="2130174202" sldId="279"/>
            <ac:picMk id="5" creationId="{434D52EA-46BF-48A0-84DA-9A9D29B1F064}"/>
          </ac:picMkLst>
        </pc:picChg>
      </pc:sldChg>
      <pc:sldChg chg="addSp delSp modSp">
        <pc:chgData name="Jonie Caisip" userId="S::101363744@georgebrown.ca::c63f5e54-3a4d-444f-abf6-31531ace06ed" providerId="AD" clId="Web-{FB07A497-A16F-4B29-8C47-9B6D84550ACA}" dt="2021-10-01T14:02:33.668" v="292" actId="1076"/>
        <pc:sldMkLst>
          <pc:docMk/>
          <pc:sldMk cId="3727370832" sldId="282"/>
        </pc:sldMkLst>
        <pc:spChg chg="add mod">
          <ac:chgData name="Jonie Caisip" userId="S::101363744@georgebrown.ca::c63f5e54-3a4d-444f-abf6-31531ace06ed" providerId="AD" clId="Web-{FB07A497-A16F-4B29-8C47-9B6D84550ACA}" dt="2021-10-01T14:02:33.668" v="292" actId="1076"/>
          <ac:spMkLst>
            <pc:docMk/>
            <pc:sldMk cId="3727370832" sldId="282"/>
            <ac:spMk id="2" creationId="{20EB9FF5-7591-4D52-AB2D-27D8C683BB39}"/>
          </ac:spMkLst>
        </pc:spChg>
        <pc:spChg chg="add mod">
          <ac:chgData name="Jonie Caisip" userId="S::101363744@georgebrown.ca::c63f5e54-3a4d-444f-abf6-31531ace06ed" providerId="AD" clId="Web-{FB07A497-A16F-4B29-8C47-9B6D84550ACA}" dt="2021-10-01T14:02:17.184" v="291" actId="20577"/>
          <ac:spMkLst>
            <pc:docMk/>
            <pc:sldMk cId="3727370832" sldId="282"/>
            <ac:spMk id="3" creationId="{F6AE2750-491B-4172-9A30-37C8306207DD}"/>
          </ac:spMkLst>
        </pc:spChg>
        <pc:spChg chg="add del mod">
          <ac:chgData name="Jonie Caisip" userId="S::101363744@georgebrown.ca::c63f5e54-3a4d-444f-abf6-31531ace06ed" providerId="AD" clId="Web-{FB07A497-A16F-4B29-8C47-9B6D84550ACA}" dt="2021-10-01T04:22:15.223" v="14"/>
          <ac:spMkLst>
            <pc:docMk/>
            <pc:sldMk cId="3727370832" sldId="282"/>
            <ac:spMk id="4" creationId="{5CA19561-1BC1-4A42-8C0E-6D3C2D2982AD}"/>
          </ac:spMkLst>
        </pc:spChg>
        <pc:picChg chg="add del mod">
          <ac:chgData name="Jonie Caisip" userId="S::101363744@georgebrown.ca::c63f5e54-3a4d-444f-abf6-31531ace06ed" providerId="AD" clId="Web-{FB07A497-A16F-4B29-8C47-9B6D84550ACA}" dt="2021-10-01T04:22:19.051" v="15"/>
          <ac:picMkLst>
            <pc:docMk/>
            <pc:sldMk cId="3727370832" sldId="282"/>
            <ac:picMk id="2" creationId="{0348F4F5-4599-4AD6-9BE6-91CB5E9177FC}"/>
          </ac:picMkLst>
        </pc:picChg>
        <pc:picChg chg="add del mod">
          <ac:chgData name="Jonie Caisip" userId="S::101363744@georgebrown.ca::c63f5e54-3a4d-444f-abf6-31531ace06ed" providerId="AD" clId="Web-{FB07A497-A16F-4B29-8C47-9B6D84550ACA}" dt="2021-10-01T05:23:57.658" v="76"/>
          <ac:picMkLst>
            <pc:docMk/>
            <pc:sldMk cId="3727370832" sldId="282"/>
            <ac:picMk id="5" creationId="{004614EB-23D6-4F77-AC3D-62843C2D090F}"/>
          </ac:picMkLst>
        </pc:picChg>
        <pc:picChg chg="add del mod">
          <ac:chgData name="Jonie Caisip" userId="S::101363744@georgebrown.ca::c63f5e54-3a4d-444f-abf6-31531ace06ed" providerId="AD" clId="Web-{FB07A497-A16F-4B29-8C47-9B6D84550ACA}" dt="2021-10-01T13:58:43.417" v="233" actId="14100"/>
          <ac:picMkLst>
            <pc:docMk/>
            <pc:sldMk cId="3727370832" sldId="282"/>
            <ac:picMk id="7" creationId="{692F88B3-A23A-4AE7-A236-E60970DDFBF0}"/>
          </ac:picMkLst>
        </pc:picChg>
      </pc:sldChg>
      <pc:sldChg chg="addSp modSp">
        <pc:chgData name="Jonie Caisip" userId="S::101363744@georgebrown.ca::c63f5e54-3a4d-444f-abf6-31531ace06ed" providerId="AD" clId="Web-{FB07A497-A16F-4B29-8C47-9B6D84550ACA}" dt="2021-10-01T05:17:03.982" v="57"/>
        <pc:sldMkLst>
          <pc:docMk/>
          <pc:sldMk cId="2767124356" sldId="285"/>
        </pc:sldMkLst>
        <pc:picChg chg="add mod">
          <ac:chgData name="Jonie Caisip" userId="S::101363744@georgebrown.ca::c63f5e54-3a4d-444f-abf6-31531ace06ed" providerId="AD" clId="Web-{FB07A497-A16F-4B29-8C47-9B6D84550ACA}" dt="2021-10-01T05:17:03.982" v="57"/>
          <ac:picMkLst>
            <pc:docMk/>
            <pc:sldMk cId="2767124356" sldId="285"/>
            <ac:picMk id="4" creationId="{C9208B88-C134-41A3-BEC3-4CEAE658809B}"/>
          </ac:picMkLst>
        </pc:picChg>
      </pc:sldChg>
    </pc:docChg>
  </pc:docChgLst>
  <pc:docChgLst>
    <pc:chgData name="Harsh Gupta" userId="S::101371646@georgebrown.ca::350e1a26-d39c-47bc-acb2-18a1a9585a6e" providerId="AD" clId="Web-{19481EB9-C163-4A5A-AE9C-91BC8AEB7EB6}"/>
    <pc:docChg chg="addSld modSld">
      <pc:chgData name="Harsh Gupta" userId="S::101371646@georgebrown.ca::350e1a26-d39c-47bc-acb2-18a1a9585a6e" providerId="AD" clId="Web-{19481EB9-C163-4A5A-AE9C-91BC8AEB7EB6}" dt="2021-09-29T21:58:44.777" v="18" actId="20577"/>
      <pc:docMkLst>
        <pc:docMk/>
      </pc:docMkLst>
      <pc:sldChg chg="new">
        <pc:chgData name="Harsh Gupta" userId="S::101371646@georgebrown.ca::350e1a26-d39c-47bc-acb2-18a1a9585a6e" providerId="AD" clId="Web-{19481EB9-C163-4A5A-AE9C-91BC8AEB7EB6}" dt="2021-09-29T21:58:24.120" v="0"/>
        <pc:sldMkLst>
          <pc:docMk/>
          <pc:sldMk cId="1954517696" sldId="263"/>
        </pc:sldMkLst>
      </pc:sldChg>
      <pc:sldChg chg="modSp new">
        <pc:chgData name="Harsh Gupta" userId="S::101371646@georgebrown.ca::350e1a26-d39c-47bc-acb2-18a1a9585a6e" providerId="AD" clId="Web-{19481EB9-C163-4A5A-AE9C-91BC8AEB7EB6}" dt="2021-09-29T21:58:44.777" v="18" actId="20577"/>
        <pc:sldMkLst>
          <pc:docMk/>
          <pc:sldMk cId="2455770173" sldId="264"/>
        </pc:sldMkLst>
        <pc:spChg chg="mod">
          <ac:chgData name="Harsh Gupta" userId="S::101371646@georgebrown.ca::350e1a26-d39c-47bc-acb2-18a1a9585a6e" providerId="AD" clId="Web-{19481EB9-C163-4A5A-AE9C-91BC8AEB7EB6}" dt="2021-09-29T21:58:44.777" v="18" actId="20577"/>
          <ac:spMkLst>
            <pc:docMk/>
            <pc:sldMk cId="2455770173" sldId="264"/>
            <ac:spMk id="2" creationId="{F31215EE-52CF-4437-A63C-BA5356C202FE}"/>
          </ac:spMkLst>
        </pc:spChg>
      </pc:sldChg>
    </pc:docChg>
  </pc:docChgLst>
  <pc:docChgLst>
    <pc:chgData name="Leandra Lai" userId="S::101367265@georgebrown.ca::6c614697-bd53-4417-93c4-f442eb0b3000" providerId="AD" clId="Web-{69709DD3-5D1D-4F88-959C-1715E6E2E0B4}"/>
    <pc:docChg chg="modSld">
      <pc:chgData name="Leandra Lai" userId="S::101367265@georgebrown.ca::6c614697-bd53-4417-93c4-f442eb0b3000" providerId="AD" clId="Web-{69709DD3-5D1D-4F88-959C-1715E6E2E0B4}" dt="2021-10-01T15:31:54.813" v="21" actId="1076"/>
      <pc:docMkLst>
        <pc:docMk/>
      </pc:docMkLst>
      <pc:sldChg chg="modSp">
        <pc:chgData name="Leandra Lai" userId="S::101367265@georgebrown.ca::6c614697-bd53-4417-93c4-f442eb0b3000" providerId="AD" clId="Web-{69709DD3-5D1D-4F88-959C-1715E6E2E0B4}" dt="2021-10-01T15:31:30.141" v="20" actId="1076"/>
        <pc:sldMkLst>
          <pc:docMk/>
          <pc:sldMk cId="1988658653" sldId="261"/>
        </pc:sldMkLst>
        <pc:picChg chg="mod">
          <ac:chgData name="Leandra Lai" userId="S::101367265@georgebrown.ca::6c614697-bd53-4417-93c4-f442eb0b3000" providerId="AD" clId="Web-{69709DD3-5D1D-4F88-959C-1715E6E2E0B4}" dt="2021-10-01T15:31:30.141" v="20" actId="1076"/>
          <ac:picMkLst>
            <pc:docMk/>
            <pc:sldMk cId="1988658653" sldId="261"/>
            <ac:picMk id="6" creationId="{881A2A48-1917-4A13-A07E-5C06F2353077}"/>
          </ac:picMkLst>
        </pc:picChg>
      </pc:sldChg>
      <pc:sldChg chg="modSp">
        <pc:chgData name="Leandra Lai" userId="S::101367265@georgebrown.ca::6c614697-bd53-4417-93c4-f442eb0b3000" providerId="AD" clId="Web-{69709DD3-5D1D-4F88-959C-1715E6E2E0B4}" dt="2021-10-01T15:25:27.402" v="12" actId="20577"/>
        <pc:sldMkLst>
          <pc:docMk/>
          <pc:sldMk cId="927048788" sldId="262"/>
        </pc:sldMkLst>
        <pc:spChg chg="mod">
          <ac:chgData name="Leandra Lai" userId="S::101367265@georgebrown.ca::6c614697-bd53-4417-93c4-f442eb0b3000" providerId="AD" clId="Web-{69709DD3-5D1D-4F88-959C-1715E6E2E0B4}" dt="2021-10-01T15:25:27.402" v="12" actId="20577"/>
          <ac:spMkLst>
            <pc:docMk/>
            <pc:sldMk cId="927048788" sldId="262"/>
            <ac:spMk id="3" creationId="{7282D324-4D6E-4CD1-9EBB-452093D867DD}"/>
          </ac:spMkLst>
        </pc:spChg>
      </pc:sldChg>
      <pc:sldChg chg="modSp">
        <pc:chgData name="Leandra Lai" userId="S::101367265@georgebrown.ca::6c614697-bd53-4417-93c4-f442eb0b3000" providerId="AD" clId="Web-{69709DD3-5D1D-4F88-959C-1715E6E2E0B4}" dt="2021-10-01T15:24:21.010" v="7" actId="20577"/>
        <pc:sldMkLst>
          <pc:docMk/>
          <pc:sldMk cId="2437696543" sldId="267"/>
        </pc:sldMkLst>
        <pc:spChg chg="mod">
          <ac:chgData name="Leandra Lai" userId="S::101367265@georgebrown.ca::6c614697-bd53-4417-93c4-f442eb0b3000" providerId="AD" clId="Web-{69709DD3-5D1D-4F88-959C-1715E6E2E0B4}" dt="2021-10-01T15:24:21.010" v="7" actId="20577"/>
          <ac:spMkLst>
            <pc:docMk/>
            <pc:sldMk cId="2437696543" sldId="267"/>
            <ac:spMk id="8" creationId="{68BF54DD-A5C6-4BD7-B804-B91DABD24B07}"/>
          </ac:spMkLst>
        </pc:spChg>
      </pc:sldChg>
      <pc:sldChg chg="modSp">
        <pc:chgData name="Leandra Lai" userId="S::101367265@georgebrown.ca::6c614697-bd53-4417-93c4-f442eb0b3000" providerId="AD" clId="Web-{69709DD3-5D1D-4F88-959C-1715E6E2E0B4}" dt="2021-10-01T15:28:41.029" v="16" actId="20577"/>
        <pc:sldMkLst>
          <pc:docMk/>
          <pc:sldMk cId="472428599" sldId="273"/>
        </pc:sldMkLst>
        <pc:spChg chg="mod">
          <ac:chgData name="Leandra Lai" userId="S::101367265@georgebrown.ca::6c614697-bd53-4417-93c4-f442eb0b3000" providerId="AD" clId="Web-{69709DD3-5D1D-4F88-959C-1715E6E2E0B4}" dt="2021-10-01T15:28:41.029" v="16" actId="20577"/>
          <ac:spMkLst>
            <pc:docMk/>
            <pc:sldMk cId="472428599" sldId="273"/>
            <ac:spMk id="2" creationId="{3C1ED427-E386-4C27-A79D-D681842E3550}"/>
          </ac:spMkLst>
        </pc:spChg>
        <pc:graphicFrameChg chg="modGraphic">
          <ac:chgData name="Leandra Lai" userId="S::101367265@georgebrown.ca::6c614697-bd53-4417-93c4-f442eb0b3000" providerId="AD" clId="Web-{69709DD3-5D1D-4F88-959C-1715E6E2E0B4}" dt="2021-10-01T15:28:29.904" v="14" actId="20577"/>
          <ac:graphicFrameMkLst>
            <pc:docMk/>
            <pc:sldMk cId="472428599" sldId="273"/>
            <ac:graphicFrameMk id="6" creationId="{A3625D0B-AE18-49A5-A73E-6AEFD6599F50}"/>
          </ac:graphicFrameMkLst>
        </pc:graphicFrameChg>
      </pc:sldChg>
      <pc:sldChg chg="modSp">
        <pc:chgData name="Leandra Lai" userId="S::101367265@georgebrown.ca::6c614697-bd53-4417-93c4-f442eb0b3000" providerId="AD" clId="Web-{69709DD3-5D1D-4F88-959C-1715E6E2E0B4}" dt="2021-10-01T15:31:54.813" v="21" actId="1076"/>
        <pc:sldMkLst>
          <pc:docMk/>
          <pc:sldMk cId="793430330" sldId="286"/>
        </pc:sldMkLst>
        <pc:spChg chg="mod">
          <ac:chgData name="Leandra Lai" userId="S::101367265@georgebrown.ca::6c614697-bd53-4417-93c4-f442eb0b3000" providerId="AD" clId="Web-{69709DD3-5D1D-4F88-959C-1715E6E2E0B4}" dt="2021-10-01T15:31:54.813" v="21" actId="1076"/>
          <ac:spMkLst>
            <pc:docMk/>
            <pc:sldMk cId="793430330" sldId="286"/>
            <ac:spMk id="2" creationId="{8BFEA55B-DDEC-4B9F-9C1B-4559C4001FA2}"/>
          </ac:spMkLst>
        </pc:spChg>
      </pc:sldChg>
    </pc:docChg>
  </pc:docChgLst>
  <pc:docChgLst>
    <pc:chgData name="Leandra Lai" userId="S::101367265@georgebrown.ca::6c614697-bd53-4417-93c4-f442eb0b3000" providerId="AD" clId="Web-{FA3EBA87-C382-4C77-BA57-F6A655DFF26D}"/>
    <pc:docChg chg="modSld">
      <pc:chgData name="Leandra Lai" userId="S::101367265@georgebrown.ca::6c614697-bd53-4417-93c4-f442eb0b3000" providerId="AD" clId="Web-{FA3EBA87-C382-4C77-BA57-F6A655DFF26D}" dt="2021-10-01T05:00:07.594" v="41"/>
      <pc:docMkLst>
        <pc:docMk/>
      </pc:docMkLst>
      <pc:sldChg chg="modSp">
        <pc:chgData name="Leandra Lai" userId="S::101367265@georgebrown.ca::6c614697-bd53-4417-93c4-f442eb0b3000" providerId="AD" clId="Web-{FA3EBA87-C382-4C77-BA57-F6A655DFF26D}" dt="2021-10-01T03:58:34.624" v="27" actId="20577"/>
        <pc:sldMkLst>
          <pc:docMk/>
          <pc:sldMk cId="1988658653" sldId="261"/>
        </pc:sldMkLst>
        <pc:spChg chg="mod">
          <ac:chgData name="Leandra Lai" userId="S::101367265@georgebrown.ca::6c614697-bd53-4417-93c4-f442eb0b3000" providerId="AD" clId="Web-{FA3EBA87-C382-4C77-BA57-F6A655DFF26D}" dt="2021-10-01T03:58:34.624" v="27" actId="20577"/>
          <ac:spMkLst>
            <pc:docMk/>
            <pc:sldMk cId="1988658653" sldId="261"/>
            <ac:spMk id="3" creationId="{ABFFB8FA-76AD-448D-82A9-57C8B9B32EB9}"/>
          </ac:spMkLst>
        </pc:spChg>
      </pc:sldChg>
      <pc:sldChg chg="modSp">
        <pc:chgData name="Leandra Lai" userId="S::101367265@georgebrown.ca::6c614697-bd53-4417-93c4-f442eb0b3000" providerId="AD" clId="Web-{FA3EBA87-C382-4C77-BA57-F6A655DFF26D}" dt="2021-10-01T04:09:17.597" v="37" actId="1076"/>
        <pc:sldMkLst>
          <pc:docMk/>
          <pc:sldMk cId="2437696543" sldId="267"/>
        </pc:sldMkLst>
        <pc:picChg chg="mod">
          <ac:chgData name="Leandra Lai" userId="S::101367265@georgebrown.ca::6c614697-bd53-4417-93c4-f442eb0b3000" providerId="AD" clId="Web-{FA3EBA87-C382-4C77-BA57-F6A655DFF26D}" dt="2021-10-01T04:09:17.597" v="37" actId="1076"/>
          <ac:picMkLst>
            <pc:docMk/>
            <pc:sldMk cId="2437696543" sldId="267"/>
            <ac:picMk id="11" creationId="{A8CDBC8C-466F-4535-A132-58CA4D2043E6}"/>
          </ac:picMkLst>
        </pc:picChg>
      </pc:sldChg>
      <pc:sldChg chg="delSp">
        <pc:chgData name="Leandra Lai" userId="S::101367265@georgebrown.ca::6c614697-bd53-4417-93c4-f442eb0b3000" providerId="AD" clId="Web-{FA3EBA87-C382-4C77-BA57-F6A655DFF26D}" dt="2021-10-01T05:00:07.594" v="41"/>
        <pc:sldMkLst>
          <pc:docMk/>
          <pc:sldMk cId="2293940308" sldId="268"/>
        </pc:sldMkLst>
        <pc:spChg chg="del">
          <ac:chgData name="Leandra Lai" userId="S::101367265@georgebrown.ca::6c614697-bd53-4417-93c4-f442eb0b3000" providerId="AD" clId="Web-{FA3EBA87-C382-4C77-BA57-F6A655DFF26D}" dt="2021-10-01T05:00:07.594" v="41"/>
          <ac:spMkLst>
            <pc:docMk/>
            <pc:sldMk cId="2293940308" sldId="268"/>
            <ac:spMk id="8" creationId="{1E144C83-E37E-4E7F-A879-9F4A1A9ED499}"/>
          </ac:spMkLst>
        </pc:spChg>
      </pc:sldChg>
      <pc:sldChg chg="modSp">
        <pc:chgData name="Leandra Lai" userId="S::101367265@georgebrown.ca::6c614697-bd53-4417-93c4-f442eb0b3000" providerId="AD" clId="Web-{FA3EBA87-C382-4C77-BA57-F6A655DFF26D}" dt="2021-10-01T04:59:59.688" v="40" actId="20577"/>
        <pc:sldMkLst>
          <pc:docMk/>
          <pc:sldMk cId="1823100613" sldId="272"/>
        </pc:sldMkLst>
        <pc:spChg chg="mod">
          <ac:chgData name="Leandra Lai" userId="S::101367265@georgebrown.ca::6c614697-bd53-4417-93c4-f442eb0b3000" providerId="AD" clId="Web-{FA3EBA87-C382-4C77-BA57-F6A655DFF26D}" dt="2021-10-01T04:59:59.688" v="40" actId="20577"/>
          <ac:spMkLst>
            <pc:docMk/>
            <pc:sldMk cId="1823100613" sldId="272"/>
            <ac:spMk id="3" creationId="{D65A2B51-EB08-408B-A8F6-1A705F1B1E43}"/>
          </ac:spMkLst>
        </pc:spChg>
      </pc:sldChg>
      <pc:sldChg chg="modSp">
        <pc:chgData name="Leandra Lai" userId="S::101367265@georgebrown.ca::6c614697-bd53-4417-93c4-f442eb0b3000" providerId="AD" clId="Web-{FA3EBA87-C382-4C77-BA57-F6A655DFF26D}" dt="2021-10-01T03:58:54.859" v="36" actId="14100"/>
        <pc:sldMkLst>
          <pc:docMk/>
          <pc:sldMk cId="2130174202" sldId="279"/>
        </pc:sldMkLst>
        <pc:spChg chg="mod">
          <ac:chgData name="Leandra Lai" userId="S::101367265@georgebrown.ca::6c614697-bd53-4417-93c4-f442eb0b3000" providerId="AD" clId="Web-{FA3EBA87-C382-4C77-BA57-F6A655DFF26D}" dt="2021-10-01T03:58:54.859" v="36" actId="14100"/>
          <ac:spMkLst>
            <pc:docMk/>
            <pc:sldMk cId="2130174202" sldId="279"/>
            <ac:spMk id="36" creationId="{CA40639D-D318-45B1-8AFC-F44A51236449}"/>
          </ac:spMkLst>
        </pc:spChg>
      </pc:sldChg>
    </pc:docChg>
  </pc:docChgLst>
  <pc:docChgLst>
    <pc:chgData name="Leandra Lai" userId="S::101367265@georgebrown.ca::6c614697-bd53-4417-93c4-f442eb0b3000" providerId="AD" clId="Web-{E5BE62A8-7A3B-4D7B-B979-4FAD41E2C3D7}"/>
    <pc:docChg chg="modSld">
      <pc:chgData name="Leandra Lai" userId="S::101367265@georgebrown.ca::6c614697-bd53-4417-93c4-f442eb0b3000" providerId="AD" clId="Web-{E5BE62A8-7A3B-4D7B-B979-4FAD41E2C3D7}" dt="2021-10-01T21:52:16.286" v="49"/>
      <pc:docMkLst>
        <pc:docMk/>
      </pc:docMkLst>
      <pc:sldChg chg="modSp">
        <pc:chgData name="Leandra Lai" userId="S::101367265@georgebrown.ca::6c614697-bd53-4417-93c4-f442eb0b3000" providerId="AD" clId="Web-{E5BE62A8-7A3B-4D7B-B979-4FAD41E2C3D7}" dt="2021-10-01T21:44:57.575" v="1" actId="20577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E5BE62A8-7A3B-4D7B-B979-4FAD41E2C3D7}" dt="2021-10-01T21:44:57.575" v="1" actId="20577"/>
          <ac:spMkLst>
            <pc:docMk/>
            <pc:sldMk cId="3119671412" sldId="258"/>
            <ac:spMk id="3" creationId="{D00B62C4-4377-4D86-A574-B6B14340470B}"/>
          </ac:spMkLst>
        </pc:spChg>
      </pc:sldChg>
      <pc:sldChg chg="modSp">
        <pc:chgData name="Leandra Lai" userId="S::101367265@georgebrown.ca::6c614697-bd53-4417-93c4-f442eb0b3000" providerId="AD" clId="Web-{E5BE62A8-7A3B-4D7B-B979-4FAD41E2C3D7}" dt="2021-10-01T21:46:15.423" v="3" actId="20577"/>
        <pc:sldMkLst>
          <pc:docMk/>
          <pc:sldMk cId="927048788" sldId="262"/>
        </pc:sldMkLst>
        <pc:spChg chg="mod">
          <ac:chgData name="Leandra Lai" userId="S::101367265@georgebrown.ca::6c614697-bd53-4417-93c4-f442eb0b3000" providerId="AD" clId="Web-{E5BE62A8-7A3B-4D7B-B979-4FAD41E2C3D7}" dt="2021-10-01T21:46:15.423" v="3" actId="20577"/>
          <ac:spMkLst>
            <pc:docMk/>
            <pc:sldMk cId="927048788" sldId="262"/>
            <ac:spMk id="3" creationId="{7282D324-4D6E-4CD1-9EBB-452093D867DD}"/>
          </ac:spMkLst>
        </pc:spChg>
      </pc:sldChg>
      <pc:sldChg chg="modNotes">
        <pc:chgData name="Leandra Lai" userId="S::101367265@georgebrown.ca::6c614697-bd53-4417-93c4-f442eb0b3000" providerId="AD" clId="Web-{E5BE62A8-7A3B-4D7B-B979-4FAD41E2C3D7}" dt="2021-10-01T21:52:16.286" v="49"/>
        <pc:sldMkLst>
          <pc:docMk/>
          <pc:sldMk cId="2455770173" sldId="264"/>
        </pc:sldMkLst>
      </pc:sldChg>
      <pc:sldChg chg="modNotes">
        <pc:chgData name="Leandra Lai" userId="S::101367265@georgebrown.ca::6c614697-bd53-4417-93c4-f442eb0b3000" providerId="AD" clId="Web-{E5BE62A8-7A3B-4D7B-B979-4FAD41E2C3D7}" dt="2021-10-01T21:51:02.220" v="47"/>
        <pc:sldMkLst>
          <pc:docMk/>
          <pc:sldMk cId="1823100613" sldId="272"/>
        </pc:sldMkLst>
      </pc:sldChg>
      <pc:sldChg chg="modSp">
        <pc:chgData name="Leandra Lai" userId="S::101367265@georgebrown.ca::6c614697-bd53-4417-93c4-f442eb0b3000" providerId="AD" clId="Web-{E5BE62A8-7A3B-4D7B-B979-4FAD41E2C3D7}" dt="2021-10-01T21:47:46.350" v="5" actId="1076"/>
        <pc:sldMkLst>
          <pc:docMk/>
          <pc:sldMk cId="3780290743" sldId="287"/>
        </pc:sldMkLst>
        <pc:spChg chg="mod">
          <ac:chgData name="Leandra Lai" userId="S::101367265@georgebrown.ca::6c614697-bd53-4417-93c4-f442eb0b3000" providerId="AD" clId="Web-{E5BE62A8-7A3B-4D7B-B979-4FAD41E2C3D7}" dt="2021-10-01T21:47:46.350" v="5" actId="1076"/>
          <ac:spMkLst>
            <pc:docMk/>
            <pc:sldMk cId="3780290743" sldId="287"/>
            <ac:spMk id="2" creationId="{842BCD12-5BFD-4E85-B2C1-1DE57D611FBB}"/>
          </ac:spMkLst>
        </pc:spChg>
      </pc:sldChg>
    </pc:docChg>
  </pc:docChgLst>
  <pc:docChgLst>
    <pc:chgData name="Leandra Lai" userId="S::101367265@georgebrown.ca::6c614697-bd53-4417-93c4-f442eb0b3000" providerId="AD" clId="Web-{5771CB9E-82BE-4958-9036-410C09D00B17}"/>
    <pc:docChg chg="modSld">
      <pc:chgData name="Leandra Lai" userId="S::101367265@georgebrown.ca::6c614697-bd53-4417-93c4-f442eb0b3000" providerId="AD" clId="Web-{5771CB9E-82BE-4958-9036-410C09D00B17}" dt="2021-10-01T01:19:49.848" v="0" actId="20577"/>
      <pc:docMkLst>
        <pc:docMk/>
      </pc:docMkLst>
      <pc:sldChg chg="modSp">
        <pc:chgData name="Leandra Lai" userId="S::101367265@georgebrown.ca::6c614697-bd53-4417-93c4-f442eb0b3000" providerId="AD" clId="Web-{5771CB9E-82BE-4958-9036-410C09D00B17}" dt="2021-10-01T01:19:49.848" v="0" actId="20577"/>
        <pc:sldMkLst>
          <pc:docMk/>
          <pc:sldMk cId="2437696543" sldId="267"/>
        </pc:sldMkLst>
        <pc:spChg chg="mod">
          <ac:chgData name="Leandra Lai" userId="S::101367265@georgebrown.ca::6c614697-bd53-4417-93c4-f442eb0b3000" providerId="AD" clId="Web-{5771CB9E-82BE-4958-9036-410C09D00B17}" dt="2021-10-01T01:19:49.848" v="0" actId="20577"/>
          <ac:spMkLst>
            <pc:docMk/>
            <pc:sldMk cId="2437696543" sldId="267"/>
            <ac:spMk id="3" creationId="{3713FC1C-ACE8-4C54-B0DA-7950AB4C7519}"/>
          </ac:spMkLst>
        </pc:spChg>
      </pc:sldChg>
    </pc:docChg>
  </pc:docChgLst>
  <pc:docChgLst>
    <pc:chgData name="Leandra Lai" userId="S::101367265@georgebrown.ca::6c614697-bd53-4417-93c4-f442eb0b3000" providerId="AD" clId="Web-{D5EA9A77-04C4-49D7-9961-460CF12D584F}"/>
    <pc:docChg chg="addSld modSld">
      <pc:chgData name="Leandra Lai" userId="S::101367265@georgebrown.ca::6c614697-bd53-4417-93c4-f442eb0b3000" providerId="AD" clId="Web-{D5EA9A77-04C4-49D7-9961-460CF12D584F}" dt="2021-09-29T03:17:17.058" v="39"/>
      <pc:docMkLst>
        <pc:docMk/>
      </pc:docMkLst>
      <pc:sldChg chg="addSp modSp mod setBg">
        <pc:chgData name="Leandra Lai" userId="S::101367265@georgebrown.ca::6c614697-bd53-4417-93c4-f442eb0b3000" providerId="AD" clId="Web-{D5EA9A77-04C4-49D7-9961-460CF12D584F}" dt="2021-09-29T03:17:17.058" v="39"/>
        <pc:sldMkLst>
          <pc:docMk/>
          <pc:sldMk cId="109857222" sldId="256"/>
        </pc:sldMkLst>
        <pc:spChg chg="mod">
          <ac:chgData name="Leandra Lai" userId="S::101367265@georgebrown.ca::6c614697-bd53-4417-93c4-f442eb0b3000" providerId="AD" clId="Web-{D5EA9A77-04C4-49D7-9961-460CF12D584F}" dt="2021-09-29T03:17:17.058" v="3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andra Lai" userId="S::101367265@georgebrown.ca::6c614697-bd53-4417-93c4-f442eb0b3000" providerId="AD" clId="Web-{D5EA9A77-04C4-49D7-9961-460CF12D584F}" dt="2021-09-29T03:17:17.058" v="39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Leandra Lai" userId="S::101367265@georgebrown.ca::6c614697-bd53-4417-93c4-f442eb0b3000" providerId="AD" clId="Web-{D5EA9A77-04C4-49D7-9961-460CF12D584F}" dt="2021-09-29T03:17:17.058" v="39"/>
          <ac:spMkLst>
            <pc:docMk/>
            <pc:sldMk cId="109857222" sldId="256"/>
            <ac:spMk id="9" creationId="{F452A527-3631-41ED-858D-3777A7D1496A}"/>
          </ac:spMkLst>
        </pc:spChg>
        <pc:picChg chg="add">
          <ac:chgData name="Leandra Lai" userId="S::101367265@georgebrown.ca::6c614697-bd53-4417-93c4-f442eb0b3000" providerId="AD" clId="Web-{D5EA9A77-04C4-49D7-9961-460CF12D584F}" dt="2021-09-29T03:17:17.058" v="39"/>
          <ac:picMkLst>
            <pc:docMk/>
            <pc:sldMk cId="109857222" sldId="256"/>
            <ac:picMk id="5" creationId="{7CAE9146-18F9-463E-9B6F-670DD848BF49}"/>
          </ac:picMkLst>
        </pc:picChg>
        <pc:cxnChg chg="add">
          <ac:chgData name="Leandra Lai" userId="S::101367265@georgebrown.ca::6c614697-bd53-4417-93c4-f442eb0b3000" providerId="AD" clId="Web-{D5EA9A77-04C4-49D7-9961-460CF12D584F}" dt="2021-09-29T03:17:17.058" v="39"/>
          <ac:cxnSpMkLst>
            <pc:docMk/>
            <pc:sldMk cId="109857222" sldId="256"/>
            <ac:cxnSpMk id="11" creationId="{D28A9C89-B313-458F-9C85-515930A51A93}"/>
          </ac:cxnSpMkLst>
        </pc:cxnChg>
      </pc:sldChg>
      <pc:sldChg chg="addSp delSp modSp mod setBg">
        <pc:chgData name="Leandra Lai" userId="S::101367265@georgebrown.ca::6c614697-bd53-4417-93c4-f442eb0b3000" providerId="AD" clId="Web-{D5EA9A77-04C4-49D7-9961-460CF12D584F}" dt="2021-09-29T03:14:24.604" v="19"/>
        <pc:sldMkLst>
          <pc:docMk/>
          <pc:sldMk cId="1360304883" sldId="257"/>
        </pc:sldMkLst>
        <pc:spChg chg="mod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2" creationId="{1F752DD2-A901-4CBB-9873-A03B235D567D}"/>
          </ac:spMkLst>
        </pc:spChg>
        <pc:spChg chg="mod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3" creationId="{1BB3F6A5-4F7D-4656-8AD4-343587BFD26E}"/>
          </ac:spMkLst>
        </pc:spChg>
        <pc:spChg chg="add del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8" creationId="{35230A27-1553-42F8-99D7-829868E13715}"/>
          </ac:spMkLst>
        </pc:spChg>
        <pc:spChg chg="add del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10" creationId="{A772232D-B4D6-429F-B3D1-2D9891B85E08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17" creationId="{3741B58E-3B65-4A01-A276-975AB2CF8A08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19" creationId="{7AAC67C3-831B-4AB1-A259-DFB839CAFAFC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24.604" v="19"/>
          <ac:spMkLst>
            <pc:docMk/>
            <pc:sldMk cId="1360304883" sldId="257"/>
            <ac:spMk id="21" creationId="{054B3F04-9EAC-45C0-B3CE-0387EEA10A0C}"/>
          </ac:spMkLst>
        </pc:spChg>
        <pc:cxnChg chg="add del">
          <ac:chgData name="Leandra Lai" userId="S::101367265@georgebrown.ca::6c614697-bd53-4417-93c4-f442eb0b3000" providerId="AD" clId="Web-{D5EA9A77-04C4-49D7-9961-460CF12D584F}" dt="2021-09-29T03:14:24.604" v="19"/>
          <ac:cxnSpMkLst>
            <pc:docMk/>
            <pc:sldMk cId="1360304883" sldId="257"/>
            <ac:cxnSpMk id="12" creationId="{02CC3441-26B3-4381-B3DF-8AE3C288BC0D}"/>
          </ac:cxnSpMkLst>
        </pc:cxnChg>
      </pc:sldChg>
      <pc:sldChg chg="modSp">
        <pc:chgData name="Leandra Lai" userId="S::101367265@georgebrown.ca::6c614697-bd53-4417-93c4-f442eb0b3000" providerId="AD" clId="Web-{D5EA9A77-04C4-49D7-9961-460CF12D584F}" dt="2021-09-29T03:13:11.603" v="2" actId="20577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D5EA9A77-04C4-49D7-9961-460CF12D584F}" dt="2021-09-29T03:13:11.603" v="2" actId="20577"/>
          <ac:spMkLst>
            <pc:docMk/>
            <pc:sldMk cId="3119671412" sldId="258"/>
            <ac:spMk id="3" creationId="{D00B62C4-4377-4D86-A574-B6B14340470B}"/>
          </ac:spMkLst>
        </pc:spChg>
      </pc:sldChg>
      <pc:sldChg chg="modSp new">
        <pc:chgData name="Leandra Lai" userId="S::101367265@georgebrown.ca::6c614697-bd53-4417-93c4-f442eb0b3000" providerId="AD" clId="Web-{D5EA9A77-04C4-49D7-9961-460CF12D584F}" dt="2021-09-29T03:15:58.807" v="26" actId="20577"/>
        <pc:sldMkLst>
          <pc:docMk/>
          <pc:sldMk cId="3079891008" sldId="259"/>
        </pc:sldMkLst>
        <pc:spChg chg="mod">
          <ac:chgData name="Leandra Lai" userId="S::101367265@georgebrown.ca::6c614697-bd53-4417-93c4-f442eb0b3000" providerId="AD" clId="Web-{D5EA9A77-04C4-49D7-9961-460CF12D584F}" dt="2021-09-29T03:15:58.807" v="26" actId="20577"/>
          <ac:spMkLst>
            <pc:docMk/>
            <pc:sldMk cId="3079891008" sldId="259"/>
            <ac:spMk id="2" creationId="{2ECE6F9E-E525-485F-A7A2-026FC390DB21}"/>
          </ac:spMkLst>
        </pc:spChg>
      </pc:sldChg>
      <pc:sldChg chg="addSp delSp modSp new mod setBg">
        <pc:chgData name="Leandra Lai" userId="S::101367265@georgebrown.ca::6c614697-bd53-4417-93c4-f442eb0b3000" providerId="AD" clId="Web-{D5EA9A77-04C4-49D7-9961-460CF12D584F}" dt="2021-09-29T03:14:35.838" v="20"/>
        <pc:sldMkLst>
          <pc:docMk/>
          <pc:sldMk cId="3285363357" sldId="260"/>
        </pc:sldMkLst>
        <pc:spChg chg="mod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2" creationId="{10A77678-33A4-402F-AC7A-B210B1B7A624}"/>
          </ac:spMkLst>
        </pc:spChg>
        <pc:spChg chg="del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3" creationId="{F4C1488E-39B5-4C9C-B74E-C9CBB352E102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9" creationId="{25C8D2C1-DA83-420D-9635-D52CE066B5DA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11" creationId="{434F74C9-6A0B-409E-AD1C-45B58BE91BB8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15" creationId="{E9ED41B5-F9B0-4DE1-8C59-A980468A703A}"/>
          </ac:spMkLst>
        </pc:spChg>
        <pc:spChg chg="add">
          <ac:chgData name="Leandra Lai" userId="S::101367265@georgebrown.ca::6c614697-bd53-4417-93c4-f442eb0b3000" providerId="AD" clId="Web-{D5EA9A77-04C4-49D7-9961-460CF12D584F}" dt="2021-09-29T03:14:35.838" v="20"/>
          <ac:spMkLst>
            <pc:docMk/>
            <pc:sldMk cId="3285363357" sldId="260"/>
            <ac:spMk id="17" creationId="{C482A030-873A-4216-B6A6-C3348B9CA2A1}"/>
          </ac:spMkLst>
        </pc:spChg>
        <pc:picChg chg="add">
          <ac:chgData name="Leandra Lai" userId="S::101367265@georgebrown.ca::6c614697-bd53-4417-93c4-f442eb0b3000" providerId="AD" clId="Web-{D5EA9A77-04C4-49D7-9961-460CF12D584F}" dt="2021-09-29T03:14:35.838" v="20"/>
          <ac:picMkLst>
            <pc:docMk/>
            <pc:sldMk cId="3285363357" sldId="260"/>
            <ac:picMk id="5" creationId="{C8D8B41E-33D5-48B3-BC21-B5A6C1FA0290}"/>
          </ac:picMkLst>
        </pc:picChg>
        <pc:cxnChg chg="add">
          <ac:chgData name="Leandra Lai" userId="S::101367265@georgebrown.ca::6c614697-bd53-4417-93c4-f442eb0b3000" providerId="AD" clId="Web-{D5EA9A77-04C4-49D7-9961-460CF12D584F}" dt="2021-09-29T03:14:35.838" v="20"/>
          <ac:cxnSpMkLst>
            <pc:docMk/>
            <pc:sldMk cId="3285363357" sldId="260"/>
            <ac:cxnSpMk id="13" creationId="{F5486A9D-1265-4B57-91E6-68E666B978BC}"/>
          </ac:cxnSpMkLst>
        </pc:cxnChg>
      </pc:sldChg>
      <pc:sldChg chg="modSp new">
        <pc:chgData name="Leandra Lai" userId="S::101367265@georgebrown.ca::6c614697-bd53-4417-93c4-f442eb0b3000" providerId="AD" clId="Web-{D5EA9A77-04C4-49D7-9961-460CF12D584F}" dt="2021-09-29T03:16:03.135" v="31" actId="20577"/>
        <pc:sldMkLst>
          <pc:docMk/>
          <pc:sldMk cId="1988658653" sldId="261"/>
        </pc:sldMkLst>
        <pc:spChg chg="mod">
          <ac:chgData name="Leandra Lai" userId="S::101367265@georgebrown.ca::6c614697-bd53-4417-93c4-f442eb0b3000" providerId="AD" clId="Web-{D5EA9A77-04C4-49D7-9961-460CF12D584F}" dt="2021-09-29T03:16:03.135" v="31" actId="20577"/>
          <ac:spMkLst>
            <pc:docMk/>
            <pc:sldMk cId="1988658653" sldId="261"/>
            <ac:spMk id="2" creationId="{C7CAEAEB-374F-4C61-AB2E-21A05980ED79}"/>
          </ac:spMkLst>
        </pc:spChg>
      </pc:sldChg>
      <pc:sldChg chg="modSp new">
        <pc:chgData name="Leandra Lai" userId="S::101367265@georgebrown.ca::6c614697-bd53-4417-93c4-f442eb0b3000" providerId="AD" clId="Web-{D5EA9A77-04C4-49D7-9961-460CF12D584F}" dt="2021-09-29T03:16:11.198" v="38" actId="20577"/>
        <pc:sldMkLst>
          <pc:docMk/>
          <pc:sldMk cId="927048788" sldId="262"/>
        </pc:sldMkLst>
        <pc:spChg chg="mod">
          <ac:chgData name="Leandra Lai" userId="S::101367265@georgebrown.ca::6c614697-bd53-4417-93c4-f442eb0b3000" providerId="AD" clId="Web-{D5EA9A77-04C4-49D7-9961-460CF12D584F}" dt="2021-09-29T03:16:11.198" v="38" actId="20577"/>
          <ac:spMkLst>
            <pc:docMk/>
            <pc:sldMk cId="927048788" sldId="262"/>
            <ac:spMk id="2" creationId="{6A427541-729B-4807-A77D-8C182FFF4806}"/>
          </ac:spMkLst>
        </pc:spChg>
      </pc:sldChg>
    </pc:docChg>
  </pc:docChgLst>
  <pc:docChgLst>
    <pc:chgData name="Harsh Gupta" userId="S::101371646@georgebrown.ca::350e1a26-d39c-47bc-acb2-18a1a9585a6e" providerId="AD" clId="Web-{C5F078A0-FBAC-4775-AC5B-0768C6EB5967}"/>
    <pc:docChg chg="addSld modSld sldOrd">
      <pc:chgData name="Harsh Gupta" userId="S::101371646@georgebrown.ca::350e1a26-d39c-47bc-acb2-18a1a9585a6e" providerId="AD" clId="Web-{C5F078A0-FBAC-4775-AC5B-0768C6EB5967}" dt="2021-09-30T19:51:32.143" v="199" actId="20577"/>
      <pc:docMkLst>
        <pc:docMk/>
      </pc:docMkLst>
      <pc:sldChg chg="modSp">
        <pc:chgData name="Harsh Gupta" userId="S::101371646@georgebrown.ca::350e1a26-d39c-47bc-acb2-18a1a9585a6e" providerId="AD" clId="Web-{C5F078A0-FBAC-4775-AC5B-0768C6EB5967}" dt="2021-09-30T19:50:18.735" v="174" actId="20577"/>
        <pc:sldMkLst>
          <pc:docMk/>
          <pc:sldMk cId="1360304883" sldId="257"/>
        </pc:sldMkLst>
        <pc:spChg chg="mod">
          <ac:chgData name="Harsh Gupta" userId="S::101371646@georgebrown.ca::350e1a26-d39c-47bc-acb2-18a1a9585a6e" providerId="AD" clId="Web-{C5F078A0-FBAC-4775-AC5B-0768C6EB5967}" dt="2021-09-30T19:50:18.735" v="174" actId="20577"/>
          <ac:spMkLst>
            <pc:docMk/>
            <pc:sldMk cId="1360304883" sldId="257"/>
            <ac:spMk id="3" creationId="{1BB3F6A5-4F7D-4656-8AD4-343587BFD26E}"/>
          </ac:spMkLst>
        </pc:spChg>
      </pc:sldChg>
      <pc:sldChg chg="ord">
        <pc:chgData name="Harsh Gupta" userId="S::101371646@georgebrown.ca::350e1a26-d39c-47bc-acb2-18a1a9585a6e" providerId="AD" clId="Web-{C5F078A0-FBAC-4775-AC5B-0768C6EB5967}" dt="2021-09-30T19:44:22.693" v="76"/>
        <pc:sldMkLst>
          <pc:docMk/>
          <pc:sldMk cId="3119671412" sldId="258"/>
        </pc:sldMkLst>
      </pc:sldChg>
      <pc:sldChg chg="addSp delSp modSp">
        <pc:chgData name="Harsh Gupta" userId="S::101371646@georgebrown.ca::350e1a26-d39c-47bc-acb2-18a1a9585a6e" providerId="AD" clId="Web-{C5F078A0-FBAC-4775-AC5B-0768C6EB5967}" dt="2021-09-30T19:51:32.143" v="199" actId="20577"/>
        <pc:sldMkLst>
          <pc:docMk/>
          <pc:sldMk cId="3285363357" sldId="260"/>
        </pc:sldMkLst>
        <pc:spChg chg="add del mod">
          <ac:chgData name="Harsh Gupta" userId="S::101371646@georgebrown.ca::350e1a26-d39c-47bc-acb2-18a1a9585a6e" providerId="AD" clId="Web-{C5F078A0-FBAC-4775-AC5B-0768C6EB5967}" dt="2021-09-30T19:51:04.267" v="181"/>
          <ac:spMkLst>
            <pc:docMk/>
            <pc:sldMk cId="3285363357" sldId="260"/>
            <ac:spMk id="3" creationId="{DA93BEA1-83D7-4FB7-9536-4CBC694400B7}"/>
          </ac:spMkLst>
        </pc:spChg>
        <pc:spChg chg="add mod">
          <ac:chgData name="Harsh Gupta" userId="S::101371646@georgebrown.ca::350e1a26-d39c-47bc-acb2-18a1a9585a6e" providerId="AD" clId="Web-{C5F078A0-FBAC-4775-AC5B-0768C6EB5967}" dt="2021-09-30T19:51:32.143" v="199" actId="20577"/>
          <ac:spMkLst>
            <pc:docMk/>
            <pc:sldMk cId="3285363357" sldId="260"/>
            <ac:spMk id="4" creationId="{02D2BE12-4932-4592-ABDC-478152A6A9B3}"/>
          </ac:spMkLst>
        </pc:spChg>
        <pc:picChg chg="mod">
          <ac:chgData name="Harsh Gupta" userId="S::101371646@georgebrown.ca::350e1a26-d39c-47bc-acb2-18a1a9585a6e" providerId="AD" clId="Web-{C5F078A0-FBAC-4775-AC5B-0768C6EB5967}" dt="2021-09-30T19:50:43.111" v="177" actId="1076"/>
          <ac:picMkLst>
            <pc:docMk/>
            <pc:sldMk cId="3285363357" sldId="260"/>
            <ac:picMk id="5" creationId="{C8D8B41E-33D5-48B3-BC21-B5A6C1FA0290}"/>
          </ac:picMkLst>
        </pc:picChg>
      </pc:sldChg>
      <pc:sldChg chg="addSp modSp ord">
        <pc:chgData name="Harsh Gupta" userId="S::101371646@georgebrown.ca::350e1a26-d39c-47bc-acb2-18a1a9585a6e" providerId="AD" clId="Web-{C5F078A0-FBAC-4775-AC5B-0768C6EB5967}" dt="2021-09-30T19:45:20.966" v="100"/>
        <pc:sldMkLst>
          <pc:docMk/>
          <pc:sldMk cId="1954517696" sldId="263"/>
        </pc:sldMkLst>
        <pc:spChg chg="mod">
          <ac:chgData name="Harsh Gupta" userId="S::101371646@georgebrown.ca::350e1a26-d39c-47bc-acb2-18a1a9585a6e" providerId="AD" clId="Web-{C5F078A0-FBAC-4775-AC5B-0768C6EB5967}" dt="2021-09-30T19:45:15.732" v="98" actId="20577"/>
          <ac:spMkLst>
            <pc:docMk/>
            <pc:sldMk cId="1954517696" sldId="263"/>
            <ac:spMk id="2" creationId="{608E104F-2747-4AE2-BF42-B0C8C7D582ED}"/>
          </ac:spMkLst>
        </pc:spChg>
        <pc:spChg chg="add">
          <ac:chgData name="Harsh Gupta" userId="S::101371646@georgebrown.ca::350e1a26-d39c-47bc-acb2-18a1a9585a6e" providerId="AD" clId="Web-{C5F078A0-FBAC-4775-AC5B-0768C6EB5967}" dt="2021-09-30T19:45:07.372" v="88"/>
          <ac:spMkLst>
            <pc:docMk/>
            <pc:sldMk cId="1954517696" sldId="263"/>
            <ac:spMk id="4" creationId="{81F5A541-79D5-4BE3-8AE5-50E65F34FB49}"/>
          </ac:spMkLst>
        </pc:spChg>
        <pc:spChg chg="add">
          <ac:chgData name="Harsh Gupta" userId="S::101371646@georgebrown.ca::350e1a26-d39c-47bc-acb2-18a1a9585a6e" providerId="AD" clId="Web-{C5F078A0-FBAC-4775-AC5B-0768C6EB5967}" dt="2021-09-30T19:45:08.247" v="89"/>
          <ac:spMkLst>
            <pc:docMk/>
            <pc:sldMk cId="1954517696" sldId="263"/>
            <ac:spMk id="5" creationId="{399A3FED-49C6-465D-B3D6-B0F206581CFD}"/>
          </ac:spMkLst>
        </pc:spChg>
      </pc:sldChg>
      <pc:sldChg chg="modSp new ord">
        <pc:chgData name="Harsh Gupta" userId="S::101371646@georgebrown.ca::350e1a26-d39c-47bc-acb2-18a1a9585a6e" providerId="AD" clId="Web-{C5F078A0-FBAC-4775-AC5B-0768C6EB5967}" dt="2021-09-30T19:44:39.912" v="80" actId="20577"/>
        <pc:sldMkLst>
          <pc:docMk/>
          <pc:sldMk cId="2789144293" sldId="265"/>
        </pc:sldMkLst>
        <pc:spChg chg="mod">
          <ac:chgData name="Harsh Gupta" userId="S::101371646@georgebrown.ca::350e1a26-d39c-47bc-acb2-18a1a9585a6e" providerId="AD" clId="Web-{C5F078A0-FBAC-4775-AC5B-0768C6EB5967}" dt="2021-09-30T19:44:39.912" v="80" actId="20577"/>
          <ac:spMkLst>
            <pc:docMk/>
            <pc:sldMk cId="2789144293" sldId="265"/>
            <ac:spMk id="2" creationId="{EFC88C70-D9D2-4379-96A4-864BBD343681}"/>
          </ac:spMkLst>
        </pc:spChg>
      </pc:sldChg>
    </pc:docChg>
  </pc:docChgLst>
  <pc:docChgLst>
    <pc:chgData name="Naman Sharma" userId="S::101369174@georgebrown.ca::1a157ce5-00e2-40e5-8223-6fa2fbe92854" providerId="AD" clId="Web-{81E8F53B-F49D-49AB-B1C3-7834FFF58897}"/>
    <pc:docChg chg="modSld">
      <pc:chgData name="Naman Sharma" userId="S::101369174@georgebrown.ca::1a157ce5-00e2-40e5-8223-6fa2fbe92854" providerId="AD" clId="Web-{81E8F53B-F49D-49AB-B1C3-7834FFF58897}" dt="2021-10-01T21:42:35.695" v="2" actId="20577"/>
      <pc:docMkLst>
        <pc:docMk/>
      </pc:docMkLst>
      <pc:sldChg chg="modSp">
        <pc:chgData name="Naman Sharma" userId="S::101369174@georgebrown.ca::1a157ce5-00e2-40e5-8223-6fa2fbe92854" providerId="AD" clId="Web-{81E8F53B-F49D-49AB-B1C3-7834FFF58897}" dt="2021-10-01T21:42:35.695" v="2" actId="20577"/>
        <pc:sldMkLst>
          <pc:docMk/>
          <pc:sldMk cId="3119671412" sldId="258"/>
        </pc:sldMkLst>
        <pc:spChg chg="mod">
          <ac:chgData name="Naman Sharma" userId="S::101369174@georgebrown.ca::1a157ce5-00e2-40e5-8223-6fa2fbe92854" providerId="AD" clId="Web-{81E8F53B-F49D-49AB-B1C3-7834FFF58897}" dt="2021-10-01T21:42:35.695" v="2" actId="20577"/>
          <ac:spMkLst>
            <pc:docMk/>
            <pc:sldMk cId="3119671412" sldId="258"/>
            <ac:spMk id="3" creationId="{D00B62C4-4377-4D86-A574-B6B14340470B}"/>
          </ac:spMkLst>
        </pc:spChg>
      </pc:sldChg>
      <pc:sldChg chg="delSp">
        <pc:chgData name="Naman Sharma" userId="S::101369174@georgebrown.ca::1a157ce5-00e2-40e5-8223-6fa2fbe92854" providerId="AD" clId="Web-{81E8F53B-F49D-49AB-B1C3-7834FFF58897}" dt="2021-10-01T21:19:15.411" v="0"/>
        <pc:sldMkLst>
          <pc:docMk/>
          <pc:sldMk cId="793430330" sldId="286"/>
        </pc:sldMkLst>
        <pc:spChg chg="del">
          <ac:chgData name="Naman Sharma" userId="S::101369174@georgebrown.ca::1a157ce5-00e2-40e5-8223-6fa2fbe92854" providerId="AD" clId="Web-{81E8F53B-F49D-49AB-B1C3-7834FFF58897}" dt="2021-10-01T21:19:15.411" v="0"/>
          <ac:spMkLst>
            <pc:docMk/>
            <pc:sldMk cId="793430330" sldId="286"/>
            <ac:spMk id="10" creationId="{669EB4EF-5472-4D52-9E2F-9025C5F9830F}"/>
          </ac:spMkLst>
        </pc:spChg>
      </pc:sldChg>
    </pc:docChg>
  </pc:docChgLst>
  <pc:docChgLst>
    <pc:chgData name="Harsh Gupta" userId="S::101371646@georgebrown.ca::350e1a26-d39c-47bc-acb2-18a1a9585a6e" providerId="AD" clId="Web-{C008F929-9701-4975-89FF-135AC3BCF6B2}"/>
    <pc:docChg chg="modSld">
      <pc:chgData name="Harsh Gupta" userId="S::101371646@georgebrown.ca::350e1a26-d39c-47bc-acb2-18a1a9585a6e" providerId="AD" clId="Web-{C008F929-9701-4975-89FF-135AC3BCF6B2}" dt="2021-10-01T21:42:46.955" v="11" actId="14100"/>
      <pc:docMkLst>
        <pc:docMk/>
      </pc:docMkLst>
      <pc:sldChg chg="modSp">
        <pc:chgData name="Harsh Gupta" userId="S::101371646@georgebrown.ca::350e1a26-d39c-47bc-acb2-18a1a9585a6e" providerId="AD" clId="Web-{C008F929-9701-4975-89FF-135AC3BCF6B2}" dt="2021-10-01T21:42:46.955" v="11" actId="14100"/>
        <pc:sldMkLst>
          <pc:docMk/>
          <pc:sldMk cId="1360304883" sldId="257"/>
        </pc:sldMkLst>
        <pc:spChg chg="mod">
          <ac:chgData name="Harsh Gupta" userId="S::101371646@georgebrown.ca::350e1a26-d39c-47bc-acb2-18a1a9585a6e" providerId="AD" clId="Web-{C008F929-9701-4975-89FF-135AC3BCF6B2}" dt="2021-10-01T21:42:46.955" v="11" actId="14100"/>
          <ac:spMkLst>
            <pc:docMk/>
            <pc:sldMk cId="1360304883" sldId="257"/>
            <ac:spMk id="3" creationId="{1BB3F6A5-4F7D-4656-8AD4-343587BFD26E}"/>
          </ac:spMkLst>
        </pc:spChg>
      </pc:sldChg>
    </pc:docChg>
  </pc:docChgLst>
  <pc:docChgLst>
    <pc:chgData name="Naman Sharma" userId="S::101369174@georgebrown.ca::1a157ce5-00e2-40e5-8223-6fa2fbe92854" providerId="AD" clId="Web-{0889154A-45FD-4E18-891E-403FFCB1DFD5}"/>
    <pc:docChg chg="modSld">
      <pc:chgData name="Naman Sharma" userId="S::101369174@georgebrown.ca::1a157ce5-00e2-40e5-8223-6fa2fbe92854" providerId="AD" clId="Web-{0889154A-45FD-4E18-891E-403FFCB1DFD5}" dt="2021-10-01T21:07:05.384" v="35" actId="20577"/>
      <pc:docMkLst>
        <pc:docMk/>
      </pc:docMkLst>
      <pc:sldChg chg="modSp">
        <pc:chgData name="Naman Sharma" userId="S::101369174@georgebrown.ca::1a157ce5-00e2-40e5-8223-6fa2fbe92854" providerId="AD" clId="Web-{0889154A-45FD-4E18-891E-403FFCB1DFD5}" dt="2021-10-01T21:07:05.384" v="35" actId="20577"/>
        <pc:sldMkLst>
          <pc:docMk/>
          <pc:sldMk cId="927048788" sldId="262"/>
        </pc:sldMkLst>
        <pc:spChg chg="mod">
          <ac:chgData name="Naman Sharma" userId="S::101369174@georgebrown.ca::1a157ce5-00e2-40e5-8223-6fa2fbe92854" providerId="AD" clId="Web-{0889154A-45FD-4E18-891E-403FFCB1DFD5}" dt="2021-10-01T21:07:05.384" v="35" actId="20577"/>
          <ac:spMkLst>
            <pc:docMk/>
            <pc:sldMk cId="927048788" sldId="262"/>
            <ac:spMk id="3" creationId="{7282D324-4D6E-4CD1-9EBB-452093D867DD}"/>
          </ac:spMkLst>
        </pc:spChg>
      </pc:sldChg>
    </pc:docChg>
  </pc:docChgLst>
  <pc:docChgLst>
    <pc:chgData name="Ziyad El Amrani-Joutey" userId="S::101366815@georgebrown.ca::ccd69fb2-a5c2-47f3-a96c-805dd07a6d8d" providerId="AD" clId="Web-{6B9C257D-2467-4519-8C88-2E76F2273264}"/>
    <pc:docChg chg="modSld">
      <pc:chgData name="Ziyad El Amrani-Joutey" userId="S::101366815@georgebrown.ca::ccd69fb2-a5c2-47f3-a96c-805dd07a6d8d" providerId="AD" clId="Web-{6B9C257D-2467-4519-8C88-2E76F2273264}" dt="2021-10-01T04:25:53.072" v="48" actId="20577"/>
      <pc:docMkLst>
        <pc:docMk/>
      </pc:docMkLst>
      <pc:sldChg chg="modSp">
        <pc:chgData name="Ziyad El Amrani-Joutey" userId="S::101366815@georgebrown.ca::ccd69fb2-a5c2-47f3-a96c-805dd07a6d8d" providerId="AD" clId="Web-{6B9C257D-2467-4519-8C88-2E76F2273264}" dt="2021-10-01T02:41:48.896" v="35" actId="20577"/>
        <pc:sldMkLst>
          <pc:docMk/>
          <pc:sldMk cId="1360304883" sldId="257"/>
        </pc:sldMkLst>
        <pc:spChg chg="mod">
          <ac:chgData name="Ziyad El Amrani-Joutey" userId="S::101366815@georgebrown.ca::ccd69fb2-a5c2-47f3-a96c-805dd07a6d8d" providerId="AD" clId="Web-{6B9C257D-2467-4519-8C88-2E76F2273264}" dt="2021-10-01T02:41:48.896" v="35" actId="20577"/>
          <ac:spMkLst>
            <pc:docMk/>
            <pc:sldMk cId="1360304883" sldId="257"/>
            <ac:spMk id="3" creationId="{1BB3F6A5-4F7D-4656-8AD4-343587BFD26E}"/>
          </ac:spMkLst>
        </pc:spChg>
      </pc:sldChg>
      <pc:sldChg chg="modSp">
        <pc:chgData name="Ziyad El Amrani-Joutey" userId="S::101366815@georgebrown.ca::ccd69fb2-a5c2-47f3-a96c-805dd07a6d8d" providerId="AD" clId="Web-{6B9C257D-2467-4519-8C88-2E76F2273264}" dt="2021-10-01T02:39:02.098" v="17" actId="20577"/>
        <pc:sldMkLst>
          <pc:docMk/>
          <pc:sldMk cId="3119671412" sldId="258"/>
        </pc:sldMkLst>
        <pc:spChg chg="mod">
          <ac:chgData name="Ziyad El Amrani-Joutey" userId="S::101366815@georgebrown.ca::ccd69fb2-a5c2-47f3-a96c-805dd07a6d8d" providerId="AD" clId="Web-{6B9C257D-2467-4519-8C88-2E76F2273264}" dt="2021-10-01T02:39:02.098" v="17" actId="20577"/>
          <ac:spMkLst>
            <pc:docMk/>
            <pc:sldMk cId="3119671412" sldId="258"/>
            <ac:spMk id="3" creationId="{D00B62C4-4377-4D86-A574-B6B14340470B}"/>
          </ac:spMkLst>
        </pc:spChg>
      </pc:sldChg>
      <pc:sldChg chg="modSp">
        <pc:chgData name="Ziyad El Amrani-Joutey" userId="S::101366815@georgebrown.ca::ccd69fb2-a5c2-47f3-a96c-805dd07a6d8d" providerId="AD" clId="Web-{6B9C257D-2467-4519-8C88-2E76F2273264}" dt="2021-10-01T04:25:53.072" v="48" actId="20577"/>
        <pc:sldMkLst>
          <pc:docMk/>
          <pc:sldMk cId="1288938015" sldId="269"/>
        </pc:sldMkLst>
        <pc:spChg chg="mod">
          <ac:chgData name="Ziyad El Amrani-Joutey" userId="S::101366815@georgebrown.ca::ccd69fb2-a5c2-47f3-a96c-805dd07a6d8d" providerId="AD" clId="Web-{6B9C257D-2467-4519-8C88-2E76F2273264}" dt="2021-10-01T04:25:53.072" v="48" actId="20577"/>
          <ac:spMkLst>
            <pc:docMk/>
            <pc:sldMk cId="1288938015" sldId="269"/>
            <ac:spMk id="7" creationId="{B2C64486-0C40-4A4E-8A5E-5637F370429A}"/>
          </ac:spMkLst>
        </pc:spChg>
      </pc:sldChg>
    </pc:docChg>
  </pc:docChgLst>
  <pc:docChgLst>
    <pc:chgData name="Ziyad El Amrani-Joutey" userId="S::101366815@georgebrown.ca::ccd69fb2-a5c2-47f3-a96c-805dd07a6d8d" providerId="AD" clId="Web-{4FD13B5C-D572-48AC-9D89-4756AEC26C17}"/>
    <pc:docChg chg="modSld">
      <pc:chgData name="Ziyad El Amrani-Joutey" userId="S::101366815@georgebrown.ca::ccd69fb2-a5c2-47f3-a96c-805dd07a6d8d" providerId="AD" clId="Web-{4FD13B5C-D572-48AC-9D89-4756AEC26C17}" dt="2021-10-01T14:20:54.811" v="5" actId="1076"/>
      <pc:docMkLst>
        <pc:docMk/>
      </pc:docMkLst>
      <pc:sldChg chg="modSp">
        <pc:chgData name="Ziyad El Amrani-Joutey" userId="S::101366815@georgebrown.ca::ccd69fb2-a5c2-47f3-a96c-805dd07a6d8d" providerId="AD" clId="Web-{4FD13B5C-D572-48AC-9D89-4756AEC26C17}" dt="2021-10-01T14:20:54.811" v="5" actId="1076"/>
        <pc:sldMkLst>
          <pc:docMk/>
          <pc:sldMk cId="2597599295" sldId="289"/>
        </pc:sldMkLst>
        <pc:picChg chg="mod">
          <ac:chgData name="Ziyad El Amrani-Joutey" userId="S::101366815@georgebrown.ca::ccd69fb2-a5c2-47f3-a96c-805dd07a6d8d" providerId="AD" clId="Web-{4FD13B5C-D572-48AC-9D89-4756AEC26C17}" dt="2021-10-01T14:20:54.811" v="5" actId="1076"/>
          <ac:picMkLst>
            <pc:docMk/>
            <pc:sldMk cId="2597599295" sldId="289"/>
            <ac:picMk id="4" creationId="{67BA213D-20B0-427E-A664-026875264C41}"/>
          </ac:picMkLst>
        </pc:picChg>
        <pc:picChg chg="mod">
          <ac:chgData name="Ziyad El Amrani-Joutey" userId="S::101366815@georgebrown.ca::ccd69fb2-a5c2-47f3-a96c-805dd07a6d8d" providerId="AD" clId="Web-{4FD13B5C-D572-48AC-9D89-4756AEC26C17}" dt="2021-10-01T14:20:52.327" v="4" actId="1076"/>
          <ac:picMkLst>
            <pc:docMk/>
            <pc:sldMk cId="2597599295" sldId="289"/>
            <ac:picMk id="7" creationId="{27176CA9-0F56-48F1-AFB9-A5B8BB956432}"/>
          </ac:picMkLst>
        </pc:picChg>
      </pc:sldChg>
    </pc:docChg>
  </pc:docChgLst>
  <pc:docChgLst>
    <pc:chgData name="Leandra Lai" userId="S::101367265@georgebrown.ca::6c614697-bd53-4417-93c4-f442eb0b3000" providerId="AD" clId="Web-{7E3C910F-CC29-45A4-AAA2-1CA311C08EDB}"/>
    <pc:docChg chg="addSld modSld sldOrd">
      <pc:chgData name="Leandra Lai" userId="S::101367265@georgebrown.ca::6c614697-bd53-4417-93c4-f442eb0b3000" providerId="AD" clId="Web-{7E3C910F-CC29-45A4-AAA2-1CA311C08EDB}" dt="2021-10-01T01:03:53.012" v="88"/>
      <pc:docMkLst>
        <pc:docMk/>
      </pc:docMkLst>
      <pc:sldChg chg="modSp">
        <pc:chgData name="Leandra Lai" userId="S::101367265@georgebrown.ca::6c614697-bd53-4417-93c4-f442eb0b3000" providerId="AD" clId="Web-{7E3C910F-CC29-45A4-AAA2-1CA311C08EDB}" dt="2021-10-01T00:30:02.721" v="51"/>
        <pc:sldMkLst>
          <pc:docMk/>
          <pc:sldMk cId="109857222" sldId="256"/>
        </pc:sldMkLst>
        <pc:picChg chg="mod modCrop">
          <ac:chgData name="Leandra Lai" userId="S::101367265@georgebrown.ca::6c614697-bd53-4417-93c4-f442eb0b3000" providerId="AD" clId="Web-{7E3C910F-CC29-45A4-AAA2-1CA311C08EDB}" dt="2021-10-01T00:30:02.721" v="51"/>
          <ac:picMkLst>
            <pc:docMk/>
            <pc:sldMk cId="109857222" sldId="256"/>
            <ac:picMk id="6" creationId="{76EB4508-3EE4-418C-BECF-7112A43FAA64}"/>
          </ac:picMkLst>
        </pc:picChg>
      </pc:sldChg>
      <pc:sldChg chg="addSp delSp modSp">
        <pc:chgData name="Leandra Lai" userId="S::101367265@georgebrown.ca::6c614697-bd53-4417-93c4-f442eb0b3000" providerId="AD" clId="Web-{7E3C910F-CC29-45A4-AAA2-1CA311C08EDB}" dt="2021-10-01T00:40:58.817" v="86" actId="20577"/>
        <pc:sldMkLst>
          <pc:docMk/>
          <pc:sldMk cId="3079891008" sldId="259"/>
        </pc:sldMkLst>
        <pc:spChg chg="mod">
          <ac:chgData name="Leandra Lai" userId="S::101367265@georgebrown.ca::6c614697-bd53-4417-93c4-f442eb0b3000" providerId="AD" clId="Web-{7E3C910F-CC29-45A4-AAA2-1CA311C08EDB}" dt="2021-10-01T00:40:58.817" v="86" actId="20577"/>
          <ac:spMkLst>
            <pc:docMk/>
            <pc:sldMk cId="3079891008" sldId="259"/>
            <ac:spMk id="3" creationId="{D7A92B49-C1E6-41F9-AFB5-6F26F384A538}"/>
          </ac:spMkLst>
        </pc:spChg>
        <pc:spChg chg="add del">
          <ac:chgData name="Leandra Lai" userId="S::101367265@georgebrown.ca::6c614697-bd53-4417-93c4-f442eb0b3000" providerId="AD" clId="Web-{7E3C910F-CC29-45A4-AAA2-1CA311C08EDB}" dt="2021-10-01T00:36:09.566" v="53"/>
          <ac:spMkLst>
            <pc:docMk/>
            <pc:sldMk cId="3079891008" sldId="259"/>
            <ac:spMk id="4" creationId="{BEB23F7F-441E-43CB-B71F-20217D45E91E}"/>
          </ac:spMkLst>
        </pc:spChg>
      </pc:sldChg>
      <pc:sldChg chg="modSp">
        <pc:chgData name="Leandra Lai" userId="S::101367265@georgebrown.ca::6c614697-bd53-4417-93c4-f442eb0b3000" providerId="AD" clId="Web-{7E3C910F-CC29-45A4-AAA2-1CA311C08EDB}" dt="2021-10-01T00:27:38.095" v="45" actId="20577"/>
        <pc:sldMkLst>
          <pc:docMk/>
          <pc:sldMk cId="3285363357" sldId="260"/>
        </pc:sldMkLst>
        <pc:spChg chg="mod">
          <ac:chgData name="Leandra Lai" userId="S::101367265@georgebrown.ca::6c614697-bd53-4417-93c4-f442eb0b3000" providerId="AD" clId="Web-{7E3C910F-CC29-45A4-AAA2-1CA311C08EDB}" dt="2021-10-01T00:27:38.095" v="45" actId="20577"/>
          <ac:spMkLst>
            <pc:docMk/>
            <pc:sldMk cId="3285363357" sldId="260"/>
            <ac:spMk id="4" creationId="{02D2BE12-4932-4592-ABDC-478152A6A9B3}"/>
          </ac:spMkLst>
        </pc:spChg>
      </pc:sldChg>
      <pc:sldChg chg="new ord">
        <pc:chgData name="Leandra Lai" userId="S::101367265@georgebrown.ca::6c614697-bd53-4417-93c4-f442eb0b3000" providerId="AD" clId="Web-{7E3C910F-CC29-45A4-AAA2-1CA311C08EDB}" dt="2021-10-01T01:03:53.012" v="88"/>
        <pc:sldMkLst>
          <pc:docMk/>
          <pc:sldMk cId="2293940308" sldId="268"/>
        </pc:sldMkLst>
      </pc:sldChg>
    </pc:docChg>
  </pc:docChgLst>
  <pc:docChgLst>
    <pc:chgData name="Jonie Caisip" userId="S::101363744@georgebrown.ca::c63f5e54-3a4d-444f-abf6-31531ace06ed" providerId="AD" clId="Web-{F35FF765-668B-4683-87F2-77FA56AB50E4}"/>
    <pc:docChg chg="addSld delSld modSld">
      <pc:chgData name="Jonie Caisip" userId="S::101363744@georgebrown.ca::c63f5e54-3a4d-444f-abf6-31531ace06ed" providerId="AD" clId="Web-{F35FF765-668B-4683-87F2-77FA56AB50E4}" dt="2021-10-01T04:10:15.826" v="66"/>
      <pc:docMkLst>
        <pc:docMk/>
      </pc:docMkLst>
      <pc:sldChg chg="addSp delSp modSp">
        <pc:chgData name="Jonie Caisip" userId="S::101363744@georgebrown.ca::c63f5e54-3a4d-444f-abf6-31531ace06ed" providerId="AD" clId="Web-{F35FF765-668B-4683-87F2-77FA56AB50E4}" dt="2021-10-01T04:05:58.023" v="40" actId="20577"/>
        <pc:sldMkLst>
          <pc:docMk/>
          <pc:sldMk cId="3079891008" sldId="259"/>
        </pc:sldMkLst>
        <pc:spChg chg="mod">
          <ac:chgData name="Jonie Caisip" userId="S::101363744@georgebrown.ca::c63f5e54-3a4d-444f-abf6-31531ace06ed" providerId="AD" clId="Web-{F35FF765-668B-4683-87F2-77FA56AB50E4}" dt="2021-10-01T04:05:58.023" v="40" actId="20577"/>
          <ac:spMkLst>
            <pc:docMk/>
            <pc:sldMk cId="3079891008" sldId="259"/>
            <ac:spMk id="3" creationId="{D7A92B49-C1E6-41F9-AFB5-6F26F384A538}"/>
          </ac:spMkLst>
        </pc:spChg>
        <pc:picChg chg="add mod">
          <ac:chgData name="Jonie Caisip" userId="S::101363744@georgebrown.ca::c63f5e54-3a4d-444f-abf6-31531ace06ed" providerId="AD" clId="Web-{F35FF765-668B-4683-87F2-77FA56AB50E4}" dt="2021-10-01T04:03:54.070" v="31" actId="14100"/>
          <ac:picMkLst>
            <pc:docMk/>
            <pc:sldMk cId="3079891008" sldId="259"/>
            <ac:picMk id="4" creationId="{1A7C193C-69C4-4B84-B3F6-E197992526A4}"/>
          </ac:picMkLst>
        </pc:picChg>
        <pc:picChg chg="del">
          <ac:chgData name="Jonie Caisip" userId="S::101363744@georgebrown.ca::c63f5e54-3a4d-444f-abf6-31531ace06ed" providerId="AD" clId="Web-{F35FF765-668B-4683-87F2-77FA56AB50E4}" dt="2021-10-01T04:03:49.413" v="29"/>
          <ac:picMkLst>
            <pc:docMk/>
            <pc:sldMk cId="3079891008" sldId="259"/>
            <ac:picMk id="6" creationId="{FFAA723F-1A46-41D6-AF56-63D87D805F66}"/>
          </ac:picMkLst>
        </pc:picChg>
      </pc:sldChg>
      <pc:sldChg chg="addSp delSp modSp">
        <pc:chgData name="Jonie Caisip" userId="S::101363744@georgebrown.ca::c63f5e54-3a4d-444f-abf6-31531ace06ed" providerId="AD" clId="Web-{F35FF765-668B-4683-87F2-77FA56AB50E4}" dt="2021-10-01T03:52:33.347" v="7"/>
        <pc:sldMkLst>
          <pc:docMk/>
          <pc:sldMk cId="2130174202" sldId="279"/>
        </pc:sldMkLst>
        <pc:spChg chg="del">
          <ac:chgData name="Jonie Caisip" userId="S::101363744@georgebrown.ca::c63f5e54-3a4d-444f-abf6-31531ace06ed" providerId="AD" clId="Web-{F35FF765-668B-4683-87F2-77FA56AB50E4}" dt="2021-10-01T03:51:50.503" v="3"/>
          <ac:spMkLst>
            <pc:docMk/>
            <pc:sldMk cId="2130174202" sldId="279"/>
            <ac:spMk id="3" creationId="{A15182A0-E3D9-4483-AD2E-8163FA6D1624}"/>
          </ac:spMkLst>
        </pc:spChg>
        <pc:spChg chg="add mod">
          <ac:chgData name="Jonie Caisip" userId="S::101363744@georgebrown.ca::c63f5e54-3a4d-444f-abf6-31531ace06ed" providerId="AD" clId="Web-{F35FF765-668B-4683-87F2-77FA56AB50E4}" dt="2021-10-01T03:52:33.347" v="7"/>
          <ac:spMkLst>
            <pc:docMk/>
            <pc:sldMk cId="2130174202" sldId="279"/>
            <ac:spMk id="7" creationId="{668CF7E0-B475-4E49-92E9-ED3492A01604}"/>
          </ac:spMkLst>
        </pc:spChg>
        <pc:picChg chg="add del mod ord">
          <ac:chgData name="Jonie Caisip" userId="S::101363744@georgebrown.ca::c63f5e54-3a4d-444f-abf6-31531ace06ed" providerId="AD" clId="Web-{F35FF765-668B-4683-87F2-77FA56AB50E4}" dt="2021-10-01T03:52:33.347" v="7"/>
          <ac:picMkLst>
            <pc:docMk/>
            <pc:sldMk cId="2130174202" sldId="279"/>
            <ac:picMk id="4" creationId="{BDD03DD7-FBDD-40F7-82CE-59BFCD84442B}"/>
          </ac:picMkLst>
        </pc:picChg>
        <pc:picChg chg="add mod">
          <ac:chgData name="Jonie Caisip" userId="S::101363744@georgebrown.ca::c63f5e54-3a4d-444f-abf6-31531ace06ed" providerId="AD" clId="Web-{F35FF765-668B-4683-87F2-77FA56AB50E4}" dt="2021-10-01T03:52:29.722" v="6" actId="14100"/>
          <ac:picMkLst>
            <pc:docMk/>
            <pc:sldMk cId="2130174202" sldId="279"/>
            <ac:picMk id="5" creationId="{434D52EA-46BF-48A0-84DA-9A9D29B1F064}"/>
          </ac:picMkLst>
        </pc:picChg>
      </pc:sldChg>
      <pc:sldChg chg="addSp delSp modSp">
        <pc:chgData name="Jonie Caisip" userId="S::101363744@georgebrown.ca::c63f5e54-3a4d-444f-abf6-31531ace06ed" providerId="AD" clId="Web-{F35FF765-668B-4683-87F2-77FA56AB50E4}" dt="2021-10-01T03:56:07.629" v="10"/>
        <pc:sldMkLst>
          <pc:docMk/>
          <pc:sldMk cId="3727370832" sldId="282"/>
        </pc:sldMkLst>
        <pc:picChg chg="add del mod">
          <ac:chgData name="Jonie Caisip" userId="S::101363744@georgebrown.ca::c63f5e54-3a4d-444f-abf6-31531ace06ed" providerId="AD" clId="Web-{F35FF765-668B-4683-87F2-77FA56AB50E4}" dt="2021-10-01T03:51:40.206" v="2"/>
          <ac:picMkLst>
            <pc:docMk/>
            <pc:sldMk cId="3727370832" sldId="282"/>
            <ac:picMk id="3" creationId="{99AE8442-E311-48BE-BE78-54C0A030CACD}"/>
          </ac:picMkLst>
        </pc:picChg>
        <pc:picChg chg="add del mod">
          <ac:chgData name="Jonie Caisip" userId="S::101363744@georgebrown.ca::c63f5e54-3a4d-444f-abf6-31531ace06ed" providerId="AD" clId="Web-{F35FF765-668B-4683-87F2-77FA56AB50E4}" dt="2021-10-01T03:56:07.629" v="10"/>
          <ac:picMkLst>
            <pc:docMk/>
            <pc:sldMk cId="3727370832" sldId="282"/>
            <ac:picMk id="4" creationId="{E43CEA40-1CA7-4D1B-8679-C03F0856D123}"/>
          </ac:picMkLst>
        </pc:picChg>
      </pc:sldChg>
      <pc:sldChg chg="addSp delSp modSp new">
        <pc:chgData name="Jonie Caisip" userId="S::101363744@georgebrown.ca::c63f5e54-3a4d-444f-abf6-31531ace06ed" providerId="AD" clId="Web-{F35FF765-668B-4683-87F2-77FA56AB50E4}" dt="2021-10-01T04:07:03.918" v="54" actId="14100"/>
        <pc:sldMkLst>
          <pc:docMk/>
          <pc:sldMk cId="910488112" sldId="283"/>
        </pc:sldMkLst>
        <pc:spChg chg="del">
          <ac:chgData name="Jonie Caisip" userId="S::101363744@georgebrown.ca::c63f5e54-3a4d-444f-abf6-31531ace06ed" providerId="AD" clId="Web-{F35FF765-668B-4683-87F2-77FA56AB50E4}" dt="2021-10-01T03:56:11.036" v="11"/>
          <ac:spMkLst>
            <pc:docMk/>
            <pc:sldMk cId="910488112" sldId="283"/>
            <ac:spMk id="3" creationId="{C7E4E4CD-EB7E-4422-8320-65D46C7E5D1B}"/>
          </ac:spMkLst>
        </pc:spChg>
        <pc:spChg chg="add del mod">
          <ac:chgData name="Jonie Caisip" userId="S::101363744@georgebrown.ca::c63f5e54-3a4d-444f-abf6-31531ace06ed" providerId="AD" clId="Web-{F35FF765-668B-4683-87F2-77FA56AB50E4}" dt="2021-10-01T03:57:51.646" v="16"/>
          <ac:spMkLst>
            <pc:docMk/>
            <pc:sldMk cId="910488112" sldId="283"/>
            <ac:spMk id="7" creationId="{AE9B77CA-AE73-42C0-AF65-D5FBEFE575DA}"/>
          </ac:spMkLst>
        </pc:spChg>
        <pc:spChg chg="add mod">
          <ac:chgData name="Jonie Caisip" userId="S::101363744@georgebrown.ca::c63f5e54-3a4d-444f-abf6-31531ace06ed" providerId="AD" clId="Web-{F35FF765-668B-4683-87F2-77FA56AB50E4}" dt="2021-10-01T03:59:09.818" v="27"/>
          <ac:spMkLst>
            <pc:docMk/>
            <pc:sldMk cId="910488112" sldId="283"/>
            <ac:spMk id="12" creationId="{B54D91CE-79E5-4A16-84F7-C52657B19FE1}"/>
          </ac:spMkLst>
        </pc:spChg>
        <pc:picChg chg="add del mod ord">
          <ac:chgData name="Jonie Caisip" userId="S::101363744@georgebrown.ca::c63f5e54-3a4d-444f-abf6-31531ace06ed" providerId="AD" clId="Web-{F35FF765-668B-4683-87F2-77FA56AB50E4}" dt="2021-10-01T03:56:57.036" v="15"/>
          <ac:picMkLst>
            <pc:docMk/>
            <pc:sldMk cId="910488112" sldId="283"/>
            <ac:picMk id="4" creationId="{5E7F1B8A-A549-440F-B5A2-5A3342BA56CA}"/>
          </ac:picMkLst>
        </pc:picChg>
        <pc:picChg chg="add del mod">
          <ac:chgData name="Jonie Caisip" userId="S::101363744@georgebrown.ca::c63f5e54-3a4d-444f-abf6-31531ace06ed" providerId="AD" clId="Web-{F35FF765-668B-4683-87F2-77FA56AB50E4}" dt="2021-10-01T03:58:51.396" v="21"/>
          <ac:picMkLst>
            <pc:docMk/>
            <pc:sldMk cId="910488112" sldId="283"/>
            <ac:picMk id="5" creationId="{EE1AFD6C-FD11-4968-A195-7633646927CB}"/>
          </ac:picMkLst>
        </pc:picChg>
        <pc:picChg chg="add del mod ord">
          <ac:chgData name="Jonie Caisip" userId="S::101363744@georgebrown.ca::c63f5e54-3a4d-444f-abf6-31531ace06ed" providerId="AD" clId="Web-{F35FF765-668B-4683-87F2-77FA56AB50E4}" dt="2021-10-01T03:59:09.818" v="27"/>
          <ac:picMkLst>
            <pc:docMk/>
            <pc:sldMk cId="910488112" sldId="283"/>
            <ac:picMk id="8" creationId="{DA8DD965-39A8-475F-A027-CFBAD67BD5D4}"/>
          </ac:picMkLst>
        </pc:picChg>
        <pc:picChg chg="add del mod">
          <ac:chgData name="Jonie Caisip" userId="S::101363744@georgebrown.ca::c63f5e54-3a4d-444f-abf6-31531ace06ed" providerId="AD" clId="Web-{F35FF765-668B-4683-87F2-77FA56AB50E4}" dt="2021-10-01T03:58:54.646" v="23"/>
          <ac:picMkLst>
            <pc:docMk/>
            <pc:sldMk cId="910488112" sldId="283"/>
            <ac:picMk id="9" creationId="{56B2982D-8A96-4851-8448-E363F9185E73}"/>
          </ac:picMkLst>
        </pc:picChg>
        <pc:picChg chg="add mod">
          <ac:chgData name="Jonie Caisip" userId="S::101363744@georgebrown.ca::c63f5e54-3a4d-444f-abf6-31531ace06ed" providerId="AD" clId="Web-{F35FF765-668B-4683-87F2-77FA56AB50E4}" dt="2021-10-01T04:06:50.417" v="50" actId="14100"/>
          <ac:picMkLst>
            <pc:docMk/>
            <pc:sldMk cId="910488112" sldId="283"/>
            <ac:picMk id="10" creationId="{6E67898D-F968-4795-9C13-2A3E7DFC4D53}"/>
          </ac:picMkLst>
        </pc:picChg>
        <pc:picChg chg="add mod">
          <ac:chgData name="Jonie Caisip" userId="S::101363744@georgebrown.ca::c63f5e54-3a4d-444f-abf6-31531ace06ed" providerId="AD" clId="Web-{F35FF765-668B-4683-87F2-77FA56AB50E4}" dt="2021-10-01T04:07:03.918" v="54" actId="14100"/>
          <ac:picMkLst>
            <pc:docMk/>
            <pc:sldMk cId="910488112" sldId="283"/>
            <ac:picMk id="13" creationId="{867FBEF0-88FA-4177-9C14-595FA12B1B24}"/>
          </ac:picMkLst>
        </pc:picChg>
      </pc:sldChg>
      <pc:sldChg chg="addSp delSp modSp del">
        <pc:chgData name="Jonie Caisip" userId="S::101363744@georgebrown.ca::c63f5e54-3a4d-444f-abf6-31531ace06ed" providerId="AD" clId="Web-{F35FF765-668B-4683-87F2-77FA56AB50E4}" dt="2021-10-01T04:10:15.826" v="66"/>
        <pc:sldMkLst>
          <pc:docMk/>
          <pc:sldMk cId="3653930749" sldId="284"/>
        </pc:sldMkLst>
        <pc:spChg chg="del">
          <ac:chgData name="Jonie Caisip" userId="S::101363744@georgebrown.ca::c63f5e54-3a4d-444f-abf6-31531ace06ed" providerId="AD" clId="Web-{F35FF765-668B-4683-87F2-77FA56AB50E4}" dt="2021-10-01T04:05:44.320" v="32"/>
          <ac:spMkLst>
            <pc:docMk/>
            <pc:sldMk cId="3653930749" sldId="284"/>
            <ac:spMk id="3" creationId="{677A3382-155C-4B6A-875F-0A9BC55DD716}"/>
          </ac:spMkLst>
        </pc:spChg>
        <pc:spChg chg="add mod">
          <ac:chgData name="Jonie Caisip" userId="S::101363744@georgebrown.ca::c63f5e54-3a4d-444f-abf6-31531ace06ed" providerId="AD" clId="Web-{F35FF765-668B-4683-87F2-77FA56AB50E4}" dt="2021-10-01T04:06:32.995" v="44"/>
          <ac:spMkLst>
            <pc:docMk/>
            <pc:sldMk cId="3653930749" sldId="284"/>
            <ac:spMk id="6" creationId="{7BC375DF-DB52-4E67-9EA4-6859EACFC7A8}"/>
          </ac:spMkLst>
        </pc:spChg>
        <pc:picChg chg="add del mod ord">
          <ac:chgData name="Jonie Caisip" userId="S::101363744@georgebrown.ca::c63f5e54-3a4d-444f-abf6-31531ace06ed" providerId="AD" clId="Web-{F35FF765-668B-4683-87F2-77FA56AB50E4}" dt="2021-10-01T04:06:32.995" v="44"/>
          <ac:picMkLst>
            <pc:docMk/>
            <pc:sldMk cId="3653930749" sldId="284"/>
            <ac:picMk id="4" creationId="{FF693B71-1A30-48A8-8951-79E992FA1CB8}"/>
          </ac:picMkLst>
        </pc:picChg>
      </pc:sldChg>
      <pc:sldChg chg="addSp delSp modSp">
        <pc:chgData name="Jonie Caisip" userId="S::101363744@georgebrown.ca::c63f5e54-3a4d-444f-abf6-31531ace06ed" providerId="AD" clId="Web-{F35FF765-668B-4683-87F2-77FA56AB50E4}" dt="2021-10-01T04:09:47.966" v="65" actId="1076"/>
        <pc:sldMkLst>
          <pc:docMk/>
          <pc:sldMk cId="2767124356" sldId="285"/>
        </pc:sldMkLst>
        <pc:spChg chg="add mod">
          <ac:chgData name="Jonie Caisip" userId="S::101363744@georgebrown.ca::c63f5e54-3a4d-444f-abf6-31531ace06ed" providerId="AD" clId="Web-{F35FF765-668B-4683-87F2-77FA56AB50E4}" dt="2021-10-01T04:09:47.966" v="65" actId="1076"/>
          <ac:spMkLst>
            <pc:docMk/>
            <pc:sldMk cId="2767124356" sldId="285"/>
            <ac:spMk id="10" creationId="{DF71D2DC-16A4-4C93-BFCC-CC697F4529F4}"/>
          </ac:spMkLst>
        </pc:spChg>
        <pc:spChg chg="add mod">
          <ac:chgData name="Jonie Caisip" userId="S::101363744@georgebrown.ca::c63f5e54-3a4d-444f-abf6-31531ace06ed" providerId="AD" clId="Web-{F35FF765-668B-4683-87F2-77FA56AB50E4}" dt="2021-10-01T04:09:36.388" v="64" actId="1076"/>
          <ac:spMkLst>
            <pc:docMk/>
            <pc:sldMk cId="2767124356" sldId="285"/>
            <ac:spMk id="12" creationId="{AC22469B-4197-4686-AECC-DBA5D318A8DC}"/>
          </ac:spMkLst>
        </pc:spChg>
        <pc:picChg chg="del">
          <ac:chgData name="Jonie Caisip" userId="S::101363744@georgebrown.ca::c63f5e54-3a4d-444f-abf6-31531ace06ed" providerId="AD" clId="Web-{F35FF765-668B-4683-87F2-77FA56AB50E4}" dt="2021-10-01T04:08:45.919" v="56"/>
          <ac:picMkLst>
            <pc:docMk/>
            <pc:sldMk cId="2767124356" sldId="285"/>
            <ac:picMk id="4" creationId="{B33F6CFB-8FEE-485F-93DC-F5B915ECCF88}"/>
          </ac:picMkLst>
        </pc:picChg>
        <pc:picChg chg="add mod">
          <ac:chgData name="Jonie Caisip" userId="S::101363744@georgebrown.ca::c63f5e54-3a4d-444f-abf6-31531ace06ed" providerId="AD" clId="Web-{F35FF765-668B-4683-87F2-77FA56AB50E4}" dt="2021-10-01T04:09:31.326" v="63" actId="1076"/>
          <ac:picMkLst>
            <pc:docMk/>
            <pc:sldMk cId="2767124356" sldId="285"/>
            <ac:picMk id="7" creationId="{05BEE4E7-F497-445A-89B6-E971CC098687}"/>
          </ac:picMkLst>
        </pc:picChg>
      </pc:sldChg>
    </pc:docChg>
  </pc:docChgLst>
  <pc:docChgLst>
    <pc:chgData name="Naman Sharma" userId="S::101369174@georgebrown.ca::1a157ce5-00e2-40e5-8223-6fa2fbe92854" providerId="AD" clId="Web-{E9517ED4-C997-4F6F-A0AA-DB2438AD8B22}"/>
    <pc:docChg chg="modSld">
      <pc:chgData name="Naman Sharma" userId="S::101369174@georgebrown.ca::1a157ce5-00e2-40e5-8223-6fa2fbe92854" providerId="AD" clId="Web-{E9517ED4-C997-4F6F-A0AA-DB2438AD8B22}" dt="2021-10-01T20:46:18.488" v="28" actId="20577"/>
      <pc:docMkLst>
        <pc:docMk/>
      </pc:docMkLst>
      <pc:sldChg chg="modSp">
        <pc:chgData name="Naman Sharma" userId="S::101369174@georgebrown.ca::1a157ce5-00e2-40e5-8223-6fa2fbe92854" providerId="AD" clId="Web-{E9517ED4-C997-4F6F-A0AA-DB2438AD8B22}" dt="2021-10-01T20:26:47.701" v="7" actId="20577"/>
        <pc:sldMkLst>
          <pc:docMk/>
          <pc:sldMk cId="1988658653" sldId="261"/>
        </pc:sldMkLst>
        <pc:spChg chg="mod">
          <ac:chgData name="Naman Sharma" userId="S::101369174@georgebrown.ca::1a157ce5-00e2-40e5-8223-6fa2fbe92854" providerId="AD" clId="Web-{E9517ED4-C997-4F6F-A0AA-DB2438AD8B22}" dt="2021-10-01T20:26:47.701" v="7" actId="20577"/>
          <ac:spMkLst>
            <pc:docMk/>
            <pc:sldMk cId="1988658653" sldId="261"/>
            <ac:spMk id="3" creationId="{ABFFB8FA-76AD-448D-82A9-57C8B9B32EB9}"/>
          </ac:spMkLst>
        </pc:spChg>
      </pc:sldChg>
      <pc:sldChg chg="modSp">
        <pc:chgData name="Naman Sharma" userId="S::101369174@georgebrown.ca::1a157ce5-00e2-40e5-8223-6fa2fbe92854" providerId="AD" clId="Web-{E9517ED4-C997-4F6F-A0AA-DB2438AD8B22}" dt="2021-10-01T20:46:18.488" v="28" actId="20577"/>
        <pc:sldMkLst>
          <pc:docMk/>
          <pc:sldMk cId="927048788" sldId="262"/>
        </pc:sldMkLst>
        <pc:spChg chg="mod">
          <ac:chgData name="Naman Sharma" userId="S::101369174@georgebrown.ca::1a157ce5-00e2-40e5-8223-6fa2fbe92854" providerId="AD" clId="Web-{E9517ED4-C997-4F6F-A0AA-DB2438AD8B22}" dt="2021-10-01T20:46:18.488" v="28" actId="20577"/>
          <ac:spMkLst>
            <pc:docMk/>
            <pc:sldMk cId="927048788" sldId="262"/>
            <ac:spMk id="3" creationId="{7282D324-4D6E-4CD1-9EBB-452093D867DD}"/>
          </ac:spMkLst>
        </pc:spChg>
      </pc:sldChg>
    </pc:docChg>
  </pc:docChgLst>
  <pc:docChgLst>
    <pc:chgData name="Jonie Caisip" userId="S::101363744@georgebrown.ca::c63f5e54-3a4d-444f-abf6-31531ace06ed" providerId="AD" clId="Web-{0ED7B49A-21D3-4F17-90FD-5E1862A2E7D2}"/>
    <pc:docChg chg="modSld">
      <pc:chgData name="Jonie Caisip" userId="S::101363744@georgebrown.ca::c63f5e54-3a4d-444f-abf6-31531ace06ed" providerId="AD" clId="Web-{0ED7B49A-21D3-4F17-90FD-5E1862A2E7D2}" dt="2021-10-01T02:29:35.401" v="39" actId="1076"/>
      <pc:docMkLst>
        <pc:docMk/>
      </pc:docMkLst>
      <pc:sldChg chg="addSp modSp">
        <pc:chgData name="Jonie Caisip" userId="S::101363744@georgebrown.ca::c63f5e54-3a4d-444f-abf6-31531ace06ed" providerId="AD" clId="Web-{0ED7B49A-21D3-4F17-90FD-5E1862A2E7D2}" dt="2021-10-01T01:55:08.423" v="22" actId="14100"/>
        <pc:sldMkLst>
          <pc:docMk/>
          <pc:sldMk cId="3079891008" sldId="259"/>
        </pc:sldMkLst>
        <pc:picChg chg="add mod">
          <ac:chgData name="Jonie Caisip" userId="S::101363744@georgebrown.ca::c63f5e54-3a4d-444f-abf6-31531ace06ed" providerId="AD" clId="Web-{0ED7B49A-21D3-4F17-90FD-5E1862A2E7D2}" dt="2021-10-01T01:55:08.423" v="22" actId="14100"/>
          <ac:picMkLst>
            <pc:docMk/>
            <pc:sldMk cId="3079891008" sldId="259"/>
            <ac:picMk id="4" creationId="{713A44D2-2338-4A8B-86B0-340D3334C73B}"/>
          </ac:picMkLst>
        </pc:picChg>
      </pc:sldChg>
      <pc:sldChg chg="addSp delSp modSp">
        <pc:chgData name="Jonie Caisip" userId="S::101363744@georgebrown.ca::c63f5e54-3a4d-444f-abf6-31531ace06ed" providerId="AD" clId="Web-{0ED7B49A-21D3-4F17-90FD-5E1862A2E7D2}" dt="2021-10-01T02:29:35.401" v="39" actId="1076"/>
        <pc:sldMkLst>
          <pc:docMk/>
          <pc:sldMk cId="1988658653" sldId="261"/>
        </pc:sldMkLst>
        <pc:picChg chg="add del mod">
          <ac:chgData name="Jonie Caisip" userId="S::101363744@georgebrown.ca::c63f5e54-3a4d-444f-abf6-31531ace06ed" providerId="AD" clId="Web-{0ED7B49A-21D3-4F17-90FD-5E1862A2E7D2}" dt="2021-10-01T02:29:19.792" v="33"/>
          <ac:picMkLst>
            <pc:docMk/>
            <pc:sldMk cId="1988658653" sldId="261"/>
            <ac:picMk id="4" creationId="{CF93ACBE-FA80-4392-BAC3-321A9A73A9E7}"/>
          </ac:picMkLst>
        </pc:picChg>
        <pc:picChg chg="add mod">
          <ac:chgData name="Jonie Caisip" userId="S::101363744@georgebrown.ca::c63f5e54-3a4d-444f-abf6-31531ace06ed" providerId="AD" clId="Web-{0ED7B49A-21D3-4F17-90FD-5E1862A2E7D2}" dt="2021-10-01T02:29:35.401" v="39" actId="1076"/>
          <ac:picMkLst>
            <pc:docMk/>
            <pc:sldMk cId="1988658653" sldId="261"/>
            <ac:picMk id="5" creationId="{1AEF2007-49FA-40C4-87E0-AFB2ADACCD73}"/>
          </ac:picMkLst>
        </pc:picChg>
      </pc:sldChg>
      <pc:sldChg chg="addSp modSp">
        <pc:chgData name="Jonie Caisip" userId="S::101363744@georgebrown.ca::c63f5e54-3a4d-444f-abf6-31531ace06ed" providerId="AD" clId="Web-{0ED7B49A-21D3-4F17-90FD-5E1862A2E7D2}" dt="2021-10-01T01:31:52.238" v="12" actId="14100"/>
        <pc:sldMkLst>
          <pc:docMk/>
          <pc:sldMk cId="2455770173" sldId="264"/>
        </pc:sldMkLst>
        <pc:picChg chg="add mod">
          <ac:chgData name="Jonie Caisip" userId="S::101363744@georgebrown.ca::c63f5e54-3a4d-444f-abf6-31531ace06ed" providerId="AD" clId="Web-{0ED7B49A-21D3-4F17-90FD-5E1862A2E7D2}" dt="2021-10-01T01:31:23.331" v="9" actId="1076"/>
          <ac:picMkLst>
            <pc:docMk/>
            <pc:sldMk cId="2455770173" sldId="264"/>
            <ac:picMk id="4" creationId="{D1888355-8462-481D-861B-3B06C903A704}"/>
          </ac:picMkLst>
        </pc:picChg>
        <pc:picChg chg="add mod">
          <ac:chgData name="Jonie Caisip" userId="S::101363744@georgebrown.ca::c63f5e54-3a4d-444f-abf6-31531ace06ed" providerId="AD" clId="Web-{0ED7B49A-21D3-4F17-90FD-5E1862A2E7D2}" dt="2021-10-01T01:31:52.238" v="12" actId="14100"/>
          <ac:picMkLst>
            <pc:docMk/>
            <pc:sldMk cId="2455770173" sldId="264"/>
            <ac:picMk id="5" creationId="{AAF6CA18-01E8-435C-80AB-2FAD3B82ACA4}"/>
          </ac:picMkLst>
        </pc:picChg>
      </pc:sldChg>
      <pc:sldChg chg="addSp modSp">
        <pc:chgData name="Jonie Caisip" userId="S::101363744@georgebrown.ca::c63f5e54-3a4d-444f-abf6-31531ace06ed" providerId="AD" clId="Web-{0ED7B49A-21D3-4F17-90FD-5E1862A2E7D2}" dt="2021-10-01T02:12:51.615" v="24" actId="1076"/>
        <pc:sldMkLst>
          <pc:docMk/>
          <pc:sldMk cId="2789144293" sldId="265"/>
        </pc:sldMkLst>
        <pc:picChg chg="add mod">
          <ac:chgData name="Jonie Caisip" userId="S::101363744@georgebrown.ca::c63f5e54-3a4d-444f-abf6-31531ace06ed" providerId="AD" clId="Web-{0ED7B49A-21D3-4F17-90FD-5E1862A2E7D2}" dt="2021-10-01T02:12:51.615" v="24" actId="1076"/>
          <ac:picMkLst>
            <pc:docMk/>
            <pc:sldMk cId="2789144293" sldId="265"/>
            <ac:picMk id="3" creationId="{0A23ADDA-67B0-4E13-B100-695FF772AEA6}"/>
          </ac:picMkLst>
        </pc:picChg>
        <pc:picChg chg="add mod">
          <ac:chgData name="Jonie Caisip" userId="S::101363744@georgebrown.ca::c63f5e54-3a4d-444f-abf6-31531ace06ed" providerId="AD" clId="Web-{0ED7B49A-21D3-4F17-90FD-5E1862A2E7D2}" dt="2021-10-01T01:51:05.578" v="17" actId="1076"/>
          <ac:picMkLst>
            <pc:docMk/>
            <pc:sldMk cId="2789144293" sldId="265"/>
            <ac:picMk id="3" creationId="{B0D0E615-AAF7-458D-9342-162CBBD906E5}"/>
          </ac:picMkLst>
        </pc:picChg>
      </pc:sldChg>
      <pc:sldChg chg="addSp modSp">
        <pc:chgData name="Jonie Caisip" userId="S::101363744@georgebrown.ca::c63f5e54-3a4d-444f-abf6-31531ace06ed" providerId="AD" clId="Web-{0ED7B49A-21D3-4F17-90FD-5E1862A2E7D2}" dt="2021-10-01T01:29:32.314" v="5" actId="1076"/>
        <pc:sldMkLst>
          <pc:docMk/>
          <pc:sldMk cId="2437696543" sldId="267"/>
        </pc:sldMkLst>
        <pc:picChg chg="add mod">
          <ac:chgData name="Jonie Caisip" userId="S::101363744@georgebrown.ca::c63f5e54-3a4d-444f-abf6-31531ace06ed" providerId="AD" clId="Web-{0ED7B49A-21D3-4F17-90FD-5E1862A2E7D2}" dt="2021-10-01T01:29:32.314" v="5" actId="1076"/>
          <ac:picMkLst>
            <pc:docMk/>
            <pc:sldMk cId="2437696543" sldId="267"/>
            <ac:picMk id="7" creationId="{E241247E-A0BA-452F-9770-CB503842BD80}"/>
          </ac:picMkLst>
        </pc:picChg>
      </pc:sldChg>
      <pc:sldChg chg="addSp modSp">
        <pc:chgData name="Jonie Caisip" userId="S::101363744@georgebrown.ca::c63f5e54-3a4d-444f-abf6-31531ace06ed" providerId="AD" clId="Web-{0ED7B49A-21D3-4F17-90FD-5E1862A2E7D2}" dt="2021-10-01T02:17:38.038" v="28" actId="1076"/>
        <pc:sldMkLst>
          <pc:docMk/>
          <pc:sldMk cId="1606904295" sldId="275"/>
        </pc:sldMkLst>
        <pc:picChg chg="add mod">
          <ac:chgData name="Jonie Caisip" userId="S::101363744@georgebrown.ca::c63f5e54-3a4d-444f-abf6-31531ace06ed" providerId="AD" clId="Web-{0ED7B49A-21D3-4F17-90FD-5E1862A2E7D2}" dt="2021-10-01T02:17:38.038" v="28" actId="1076"/>
          <ac:picMkLst>
            <pc:docMk/>
            <pc:sldMk cId="1606904295" sldId="275"/>
            <ac:picMk id="6" creationId="{415C061D-B706-452E-9A66-D7A30FEE6316}"/>
          </ac:picMkLst>
        </pc:picChg>
      </pc:sldChg>
    </pc:docChg>
  </pc:docChgLst>
  <pc:docChgLst>
    <pc:chgData name="Jonie Caisip" userId="S::101363744@georgebrown.ca::c63f5e54-3a4d-444f-abf6-31531ace06ed" providerId="AD" clId="Web-{FED8F61F-9325-45C9-8ED2-2AD7A20AD4AC}"/>
    <pc:docChg chg="modSld">
      <pc:chgData name="Jonie Caisip" userId="S::101363744@georgebrown.ca::c63f5e54-3a4d-444f-abf6-31531ace06ed" providerId="AD" clId="Web-{FED8F61F-9325-45C9-8ED2-2AD7A20AD4AC}" dt="2021-10-01T02:56:29.584" v="0" actId="14100"/>
      <pc:docMkLst>
        <pc:docMk/>
      </pc:docMkLst>
      <pc:sldChg chg="modSp">
        <pc:chgData name="Jonie Caisip" userId="S::101363744@georgebrown.ca::c63f5e54-3a4d-444f-abf6-31531ace06ed" providerId="AD" clId="Web-{FED8F61F-9325-45C9-8ED2-2AD7A20AD4AC}" dt="2021-10-01T02:56:29.584" v="0" actId="14100"/>
        <pc:sldMkLst>
          <pc:docMk/>
          <pc:sldMk cId="3079891008" sldId="259"/>
        </pc:sldMkLst>
        <pc:picChg chg="mod">
          <ac:chgData name="Jonie Caisip" userId="S::101363744@georgebrown.ca::c63f5e54-3a4d-444f-abf6-31531ace06ed" providerId="AD" clId="Web-{FED8F61F-9325-45C9-8ED2-2AD7A20AD4AC}" dt="2021-10-01T02:56:29.584" v="0" actId="14100"/>
          <ac:picMkLst>
            <pc:docMk/>
            <pc:sldMk cId="3079891008" sldId="259"/>
            <ac:picMk id="4" creationId="{713A44D2-2338-4A8B-86B0-340D3334C73B}"/>
          </ac:picMkLst>
        </pc:picChg>
      </pc:sldChg>
    </pc:docChg>
  </pc:docChgLst>
  <pc:docChgLst>
    <pc:chgData name="Harsh Gupta" userId="S::101371646@georgebrown.ca::350e1a26-d39c-47bc-acb2-18a1a9585a6e" providerId="AD" clId="Web-{8A63147D-0530-499D-B5AC-B14D7D4DD2F7}"/>
    <pc:docChg chg="addSld modSld sldOrd">
      <pc:chgData name="Harsh Gupta" userId="S::101371646@georgebrown.ca::350e1a26-d39c-47bc-acb2-18a1a9585a6e" providerId="AD" clId="Web-{8A63147D-0530-499D-B5AC-B14D7D4DD2F7}" dt="2021-10-01T02:23:45.640" v="265" actId="1076"/>
      <pc:docMkLst>
        <pc:docMk/>
      </pc:docMkLst>
      <pc:sldChg chg="addSp delSp modSp">
        <pc:chgData name="Harsh Gupta" userId="S::101371646@georgebrown.ca::350e1a26-d39c-47bc-acb2-18a1a9585a6e" providerId="AD" clId="Web-{8A63147D-0530-499D-B5AC-B14D7D4DD2F7}" dt="2021-10-01T02:23:45.640" v="265" actId="1076"/>
        <pc:sldMkLst>
          <pc:docMk/>
          <pc:sldMk cId="2789144293" sldId="265"/>
        </pc:sldMkLst>
        <pc:spChg chg="add del mod">
          <ac:chgData name="Harsh Gupta" userId="S::101371646@georgebrown.ca::350e1a26-d39c-47bc-acb2-18a1a9585a6e" providerId="AD" clId="Web-{8A63147D-0530-499D-B5AC-B14D7D4DD2F7}" dt="2021-10-01T02:09:08.431" v="160"/>
          <ac:spMkLst>
            <pc:docMk/>
            <pc:sldMk cId="2789144293" sldId="265"/>
            <ac:spMk id="6" creationId="{385791F1-0B78-4580-88CF-CCC9CAC71B20}"/>
          </ac:spMkLst>
        </pc:spChg>
        <pc:spChg chg="add del mod">
          <ac:chgData name="Harsh Gupta" userId="S::101371646@georgebrown.ca::350e1a26-d39c-47bc-acb2-18a1a9585a6e" providerId="AD" clId="Web-{8A63147D-0530-499D-B5AC-B14D7D4DD2F7}" dt="2021-10-01T02:09:08.431" v="159"/>
          <ac:spMkLst>
            <pc:docMk/>
            <pc:sldMk cId="2789144293" sldId="265"/>
            <ac:spMk id="7" creationId="{2B7AD60E-E516-4FE2-BA3D-7A6CD07B34E9}"/>
          </ac:spMkLst>
        </pc:spChg>
        <pc:spChg chg="add del mod">
          <ac:chgData name="Harsh Gupta" userId="S::101371646@georgebrown.ca::350e1a26-d39c-47bc-acb2-18a1a9585a6e" providerId="AD" clId="Web-{8A63147D-0530-499D-B5AC-B14D7D4DD2F7}" dt="2021-10-01T02:09:38.806" v="166"/>
          <ac:spMkLst>
            <pc:docMk/>
            <pc:sldMk cId="2789144293" sldId="265"/>
            <ac:spMk id="9" creationId="{DE6DBED5-81BC-45F5-834E-7DED494B7C25}"/>
          </ac:spMkLst>
        </pc:spChg>
        <pc:picChg chg="del mod">
          <ac:chgData name="Harsh Gupta" userId="S::101371646@georgebrown.ca::350e1a26-d39c-47bc-acb2-18a1a9585a6e" providerId="AD" clId="Web-{8A63147D-0530-499D-B5AC-B14D7D4DD2F7}" dt="2021-10-01T02:13:24.073" v="222"/>
          <ac:picMkLst>
            <pc:docMk/>
            <pc:sldMk cId="2789144293" sldId="265"/>
            <ac:picMk id="3" creationId="{0A23ADDA-67B0-4E13-B100-695FF772AEA6}"/>
          </ac:picMkLst>
        </pc:picChg>
        <pc:picChg chg="del">
          <ac:chgData name="Harsh Gupta" userId="S::101371646@georgebrown.ca::350e1a26-d39c-47bc-acb2-18a1a9585a6e" providerId="AD" clId="Web-{8A63147D-0530-499D-B5AC-B14D7D4DD2F7}" dt="2021-10-01T02:09:08.431" v="158"/>
          <ac:picMkLst>
            <pc:docMk/>
            <pc:sldMk cId="2789144293" sldId="265"/>
            <ac:picMk id="3" creationId="{B0D0E615-AAF7-458D-9342-162CBBD906E5}"/>
          </ac:picMkLst>
        </pc:picChg>
        <pc:picChg chg="del">
          <ac:chgData name="Harsh Gupta" userId="S::101371646@georgebrown.ca::350e1a26-d39c-47bc-acb2-18a1a9585a6e" providerId="AD" clId="Web-{8A63147D-0530-499D-B5AC-B14D7D4DD2F7}" dt="2021-10-01T02:09:17.493" v="163"/>
          <ac:picMkLst>
            <pc:docMk/>
            <pc:sldMk cId="2789144293" sldId="265"/>
            <ac:picMk id="4" creationId="{48151083-377C-4935-8AA4-C57D70B24465}"/>
          </ac:picMkLst>
        </pc:picChg>
        <pc:picChg chg="del">
          <ac:chgData name="Harsh Gupta" userId="S::101371646@georgebrown.ca::350e1a26-d39c-47bc-acb2-18a1a9585a6e" providerId="AD" clId="Web-{8A63147D-0530-499D-B5AC-B14D7D4DD2F7}" dt="2021-10-01T02:09:40.806" v="167"/>
          <ac:picMkLst>
            <pc:docMk/>
            <pc:sldMk cId="2789144293" sldId="265"/>
            <ac:picMk id="5" creationId="{144D7167-6A2F-4000-98A3-50D6D77C0781}"/>
          </ac:picMkLst>
        </pc:picChg>
        <pc:picChg chg="add mod">
          <ac:chgData name="Harsh Gupta" userId="S::101371646@georgebrown.ca::350e1a26-d39c-47bc-acb2-18a1a9585a6e" providerId="AD" clId="Web-{8A63147D-0530-499D-B5AC-B14D7D4DD2F7}" dt="2021-10-01T02:12:14.572" v="219" actId="1076"/>
          <ac:picMkLst>
            <pc:docMk/>
            <pc:sldMk cId="2789144293" sldId="265"/>
            <ac:picMk id="10" creationId="{83B7E86C-43DD-4D2A-A44F-6AE9259296EF}"/>
          </ac:picMkLst>
        </pc:picChg>
        <pc:picChg chg="add mod">
          <ac:chgData name="Harsh Gupta" userId="S::101371646@georgebrown.ca::350e1a26-d39c-47bc-acb2-18a1a9585a6e" providerId="AD" clId="Web-{8A63147D-0530-499D-B5AC-B14D7D4DD2F7}" dt="2021-10-01T02:23:45.640" v="265" actId="1076"/>
          <ac:picMkLst>
            <pc:docMk/>
            <pc:sldMk cId="2789144293" sldId="265"/>
            <ac:picMk id="11" creationId="{9CF0C9BD-756C-4BBB-9B3F-158B027E6605}"/>
          </ac:picMkLst>
        </pc:picChg>
      </pc:sldChg>
      <pc:sldChg chg="addSp delSp modSp">
        <pc:chgData name="Harsh Gupta" userId="S::101371646@georgebrown.ca::350e1a26-d39c-47bc-acb2-18a1a9585a6e" providerId="AD" clId="Web-{8A63147D-0530-499D-B5AC-B14D7D4DD2F7}" dt="2021-10-01T01:39:42.919" v="77" actId="1076"/>
        <pc:sldMkLst>
          <pc:docMk/>
          <pc:sldMk cId="2437696543" sldId="267"/>
        </pc:sldMkLst>
        <pc:picChg chg="del">
          <ac:chgData name="Harsh Gupta" userId="S::101371646@georgebrown.ca::350e1a26-d39c-47bc-acb2-18a1a9585a6e" providerId="AD" clId="Web-{8A63147D-0530-499D-B5AC-B14D7D4DD2F7}" dt="2021-10-01T01:34:24.276" v="60"/>
          <ac:picMkLst>
            <pc:docMk/>
            <pc:sldMk cId="2437696543" sldId="267"/>
            <ac:picMk id="7" creationId="{E241247E-A0BA-452F-9770-CB503842BD80}"/>
          </ac:picMkLst>
        </pc:picChg>
        <pc:picChg chg="mod">
          <ac:chgData name="Harsh Gupta" userId="S::101371646@georgebrown.ca::350e1a26-d39c-47bc-acb2-18a1a9585a6e" providerId="AD" clId="Web-{8A63147D-0530-499D-B5AC-B14D7D4DD2F7}" dt="2021-10-01T01:35:19.995" v="66" actId="1076"/>
          <ac:picMkLst>
            <pc:docMk/>
            <pc:sldMk cId="2437696543" sldId="267"/>
            <ac:picMk id="9" creationId="{6E903A49-3C3C-4CCD-A65C-FE250191E4F6}"/>
          </ac:picMkLst>
        </pc:picChg>
        <pc:picChg chg="add del mod">
          <ac:chgData name="Harsh Gupta" userId="S::101371646@georgebrown.ca::350e1a26-d39c-47bc-acb2-18a1a9585a6e" providerId="AD" clId="Web-{8A63147D-0530-499D-B5AC-B14D7D4DD2F7}" dt="2021-10-01T01:39:29.965" v="72"/>
          <ac:picMkLst>
            <pc:docMk/>
            <pc:sldMk cId="2437696543" sldId="267"/>
            <ac:picMk id="10" creationId="{AADEAE41-457B-46ED-A58B-BB65A32A7A0D}"/>
          </ac:picMkLst>
        </pc:picChg>
        <pc:picChg chg="add mod">
          <ac:chgData name="Harsh Gupta" userId="S::101371646@georgebrown.ca::350e1a26-d39c-47bc-acb2-18a1a9585a6e" providerId="AD" clId="Web-{8A63147D-0530-499D-B5AC-B14D7D4DD2F7}" dt="2021-10-01T01:39:42.919" v="77" actId="1076"/>
          <ac:picMkLst>
            <pc:docMk/>
            <pc:sldMk cId="2437696543" sldId="267"/>
            <ac:picMk id="11" creationId="{A8CDBC8C-466F-4535-A132-58CA4D2043E6}"/>
          </ac:picMkLst>
        </pc:picChg>
      </pc:sldChg>
      <pc:sldChg chg="addSp delSp modSp new mod setBg">
        <pc:chgData name="Harsh Gupta" userId="S::101371646@georgebrown.ca::350e1a26-d39c-47bc-acb2-18a1a9585a6e" providerId="AD" clId="Web-{8A63147D-0530-499D-B5AC-B14D7D4DD2F7}" dt="2021-10-01T01:29:26.586" v="58" actId="20577"/>
        <pc:sldMkLst>
          <pc:docMk/>
          <pc:sldMk cId="1288938015" sldId="269"/>
        </pc:sldMkLst>
        <pc:spChg chg="del">
          <ac:chgData name="Harsh Gupta" userId="S::101371646@georgebrown.ca::350e1a26-d39c-47bc-acb2-18a1a9585a6e" providerId="AD" clId="Web-{8A63147D-0530-499D-B5AC-B14D7D4DD2F7}" dt="2021-10-01T01:25:04.288" v="2"/>
          <ac:spMkLst>
            <pc:docMk/>
            <pc:sldMk cId="1288938015" sldId="269"/>
            <ac:spMk id="2" creationId="{998DA530-31C1-4F0D-8EF3-22512F572611}"/>
          </ac:spMkLst>
        </pc:spChg>
        <pc:spChg chg="del">
          <ac:chgData name="Harsh Gupta" userId="S::101371646@georgebrown.ca::350e1a26-d39c-47bc-acb2-18a1a9585a6e" providerId="AD" clId="Web-{8A63147D-0530-499D-B5AC-B14D7D4DD2F7}" dt="2021-10-01T01:24:56.100" v="1"/>
          <ac:spMkLst>
            <pc:docMk/>
            <pc:sldMk cId="1288938015" sldId="269"/>
            <ac:spMk id="3" creationId="{48A82517-65A6-4750-BEC3-4B3CC2FAAF85}"/>
          </ac:spMkLst>
        </pc:spChg>
        <pc:spChg chg="add del mod">
          <ac:chgData name="Harsh Gupta" userId="S::101371646@georgebrown.ca::350e1a26-d39c-47bc-acb2-18a1a9585a6e" providerId="AD" clId="Web-{8A63147D-0530-499D-B5AC-B14D7D4DD2F7}" dt="2021-10-01T01:27:37.882" v="26"/>
          <ac:spMkLst>
            <pc:docMk/>
            <pc:sldMk cId="1288938015" sldId="269"/>
            <ac:spMk id="6" creationId="{DBB6637B-0398-406C-BA79-2D6014DA6EF0}"/>
          </ac:spMkLst>
        </pc:spChg>
        <pc:spChg chg="add mod">
          <ac:chgData name="Harsh Gupta" userId="S::101371646@georgebrown.ca::350e1a26-d39c-47bc-acb2-18a1a9585a6e" providerId="AD" clId="Web-{8A63147D-0530-499D-B5AC-B14D7D4DD2F7}" dt="2021-10-01T01:29:26.586" v="58" actId="20577"/>
          <ac:spMkLst>
            <pc:docMk/>
            <pc:sldMk cId="1288938015" sldId="269"/>
            <ac:spMk id="7" creationId="{B2C64486-0C40-4A4E-8A5E-5637F370429A}"/>
          </ac:spMkLst>
        </pc:spChg>
        <pc:spChg chg="add">
          <ac:chgData name="Harsh Gupta" userId="S::101371646@georgebrown.ca::350e1a26-d39c-47bc-acb2-18a1a9585a6e" providerId="AD" clId="Web-{8A63147D-0530-499D-B5AC-B14D7D4DD2F7}" dt="2021-10-01T01:29:14.914" v="56"/>
          <ac:spMkLst>
            <pc:docMk/>
            <pc:sldMk cId="1288938015" sldId="269"/>
            <ac:spMk id="12" creationId="{4E4490D0-3672-446A-AC12-B4830333BDDD}"/>
          </ac:spMkLst>
        </pc:spChg>
        <pc:spChg chg="add">
          <ac:chgData name="Harsh Gupta" userId="S::101371646@georgebrown.ca::350e1a26-d39c-47bc-acb2-18a1a9585a6e" providerId="AD" clId="Web-{8A63147D-0530-499D-B5AC-B14D7D4DD2F7}" dt="2021-10-01T01:29:14.914" v="56"/>
          <ac:spMkLst>
            <pc:docMk/>
            <pc:sldMk cId="1288938015" sldId="269"/>
            <ac:spMk id="14" creationId="{39CB82C2-DF65-4EC1-8280-F201D50F570B}"/>
          </ac:spMkLst>
        </pc:spChg>
        <pc:spChg chg="add">
          <ac:chgData name="Harsh Gupta" userId="S::101371646@georgebrown.ca::350e1a26-d39c-47bc-acb2-18a1a9585a6e" providerId="AD" clId="Web-{8A63147D-0530-499D-B5AC-B14D7D4DD2F7}" dt="2021-10-01T01:29:14.914" v="56"/>
          <ac:spMkLst>
            <pc:docMk/>
            <pc:sldMk cId="1288938015" sldId="269"/>
            <ac:spMk id="18" creationId="{5A1B47C8-47A0-4A88-8830-6DEA3B5DE392}"/>
          </ac:spMkLst>
        </pc:spChg>
        <pc:spChg chg="add">
          <ac:chgData name="Harsh Gupta" userId="S::101371646@georgebrown.ca::350e1a26-d39c-47bc-acb2-18a1a9585a6e" providerId="AD" clId="Web-{8A63147D-0530-499D-B5AC-B14D7D4DD2F7}" dt="2021-10-01T01:29:14.914" v="56"/>
          <ac:spMkLst>
            <pc:docMk/>
            <pc:sldMk cId="1288938015" sldId="269"/>
            <ac:spMk id="20" creationId="{984BBFDD-E720-4805-A9C8-129FBBF6DD70}"/>
          </ac:spMkLst>
        </pc:spChg>
        <pc:spChg chg="add">
          <ac:chgData name="Harsh Gupta" userId="S::101371646@georgebrown.ca::350e1a26-d39c-47bc-acb2-18a1a9585a6e" providerId="AD" clId="Web-{8A63147D-0530-499D-B5AC-B14D7D4DD2F7}" dt="2021-10-01T01:29:14.914" v="56"/>
          <ac:spMkLst>
            <pc:docMk/>
            <pc:sldMk cId="1288938015" sldId="269"/>
            <ac:spMk id="22" creationId="{5AC4BE46-4A77-42FE-9D15-065CDB2F847C}"/>
          </ac:spMkLst>
        </pc:spChg>
        <pc:picChg chg="add mod ord">
          <ac:chgData name="Harsh Gupta" userId="S::101371646@georgebrown.ca::350e1a26-d39c-47bc-acb2-18a1a9585a6e" providerId="AD" clId="Web-{8A63147D-0530-499D-B5AC-B14D7D4DD2F7}" dt="2021-10-01T01:29:14.914" v="56"/>
          <ac:picMkLst>
            <pc:docMk/>
            <pc:sldMk cId="1288938015" sldId="269"/>
            <ac:picMk id="4" creationId="{7CCBCAB9-0EF1-4767-8109-76B27E758D10}"/>
          </ac:picMkLst>
        </pc:picChg>
        <pc:picChg chg="add del mod">
          <ac:chgData name="Harsh Gupta" userId="S::101371646@georgebrown.ca::350e1a26-d39c-47bc-acb2-18a1a9585a6e" providerId="AD" clId="Web-{8A63147D-0530-499D-B5AC-B14D7D4DD2F7}" dt="2021-10-01T01:27:33.835" v="25"/>
          <ac:picMkLst>
            <pc:docMk/>
            <pc:sldMk cId="1288938015" sldId="269"/>
            <ac:picMk id="5" creationId="{0886D374-8555-4464-B234-E2BCF61F30CF}"/>
          </ac:picMkLst>
        </pc:picChg>
        <pc:cxnChg chg="add">
          <ac:chgData name="Harsh Gupta" userId="S::101371646@georgebrown.ca::350e1a26-d39c-47bc-acb2-18a1a9585a6e" providerId="AD" clId="Web-{8A63147D-0530-499D-B5AC-B14D7D4DD2F7}" dt="2021-10-01T01:29:14.914" v="56"/>
          <ac:cxnSpMkLst>
            <pc:docMk/>
            <pc:sldMk cId="1288938015" sldId="269"/>
            <ac:cxnSpMk id="16" creationId="{7E1D4427-852B-4B37-8E76-0E9F1810BA2A}"/>
          </ac:cxnSpMkLst>
        </pc:cxnChg>
      </pc:sldChg>
      <pc:sldChg chg="addSp delSp modSp new mod setBg">
        <pc:chgData name="Harsh Gupta" userId="S::101371646@georgebrown.ca::350e1a26-d39c-47bc-acb2-18a1a9585a6e" providerId="AD" clId="Web-{8A63147D-0530-499D-B5AC-B14D7D4DD2F7}" dt="2021-10-01T01:34:52.729" v="63"/>
        <pc:sldMkLst>
          <pc:docMk/>
          <pc:sldMk cId="3261202372" sldId="270"/>
        </pc:sldMkLst>
        <pc:spChg chg="del">
          <ac:chgData name="Harsh Gupta" userId="S::101371646@georgebrown.ca::350e1a26-d39c-47bc-acb2-18a1a9585a6e" providerId="AD" clId="Web-{8A63147D-0530-499D-B5AC-B14D7D4DD2F7}" dt="2021-10-01T01:34:52.729" v="63"/>
          <ac:spMkLst>
            <pc:docMk/>
            <pc:sldMk cId="3261202372" sldId="270"/>
            <ac:spMk id="2" creationId="{C69A9F40-25B6-44DD-A110-B989CFD64939}"/>
          </ac:spMkLst>
        </pc:spChg>
        <pc:spChg chg="del">
          <ac:chgData name="Harsh Gupta" userId="S::101371646@georgebrown.ca::350e1a26-d39c-47bc-acb2-18a1a9585a6e" providerId="AD" clId="Web-{8A63147D-0530-499D-B5AC-B14D7D4DD2F7}" dt="2021-10-01T01:34:27.963" v="61"/>
          <ac:spMkLst>
            <pc:docMk/>
            <pc:sldMk cId="3261202372" sldId="270"/>
            <ac:spMk id="3" creationId="{C1526264-52F3-489F-A682-C6401251C84F}"/>
          </ac:spMkLst>
        </pc:spChg>
        <pc:spChg chg="add">
          <ac:chgData name="Harsh Gupta" userId="S::101371646@georgebrown.ca::350e1a26-d39c-47bc-acb2-18a1a9585a6e" providerId="AD" clId="Web-{8A63147D-0530-499D-B5AC-B14D7D4DD2F7}" dt="2021-10-01T01:34:52.729" v="63"/>
          <ac:spMkLst>
            <pc:docMk/>
            <pc:sldMk cId="3261202372" sldId="270"/>
            <ac:spMk id="9" creationId="{C2579DAE-C141-48DB-810E-C070C300819E}"/>
          </ac:spMkLst>
        </pc:spChg>
        <pc:spChg chg="add">
          <ac:chgData name="Harsh Gupta" userId="S::101371646@georgebrown.ca::350e1a26-d39c-47bc-acb2-18a1a9585a6e" providerId="AD" clId="Web-{8A63147D-0530-499D-B5AC-B14D7D4DD2F7}" dt="2021-10-01T01:34:52.729" v="63"/>
          <ac:spMkLst>
            <pc:docMk/>
            <pc:sldMk cId="3261202372" sldId="270"/>
            <ac:spMk id="11" creationId="{02FD90C3-6350-4D5B-9738-6E94EDF30F74}"/>
          </ac:spMkLst>
        </pc:spChg>
        <pc:spChg chg="add">
          <ac:chgData name="Harsh Gupta" userId="S::101371646@georgebrown.ca::350e1a26-d39c-47bc-acb2-18a1a9585a6e" providerId="AD" clId="Web-{8A63147D-0530-499D-B5AC-B14D7D4DD2F7}" dt="2021-10-01T01:34:52.729" v="63"/>
          <ac:spMkLst>
            <pc:docMk/>
            <pc:sldMk cId="3261202372" sldId="270"/>
            <ac:spMk id="13" creationId="{BCD2D517-BC35-4439-AC31-06DF764F25FC}"/>
          </ac:spMkLst>
        </pc:spChg>
        <pc:spChg chg="add">
          <ac:chgData name="Harsh Gupta" userId="S::101371646@georgebrown.ca::350e1a26-d39c-47bc-acb2-18a1a9585a6e" providerId="AD" clId="Web-{8A63147D-0530-499D-B5AC-B14D7D4DD2F7}" dt="2021-10-01T01:34:52.729" v="63"/>
          <ac:spMkLst>
            <pc:docMk/>
            <pc:sldMk cId="3261202372" sldId="270"/>
            <ac:spMk id="15" creationId="{2DD3F846-0483-40F5-A881-0C1AD2A0CAD7}"/>
          </ac:spMkLst>
        </pc:spChg>
        <pc:picChg chg="add mod ord">
          <ac:chgData name="Harsh Gupta" userId="S::101371646@georgebrown.ca::350e1a26-d39c-47bc-acb2-18a1a9585a6e" providerId="AD" clId="Web-{8A63147D-0530-499D-B5AC-B14D7D4DD2F7}" dt="2021-10-01T01:34:52.729" v="63"/>
          <ac:picMkLst>
            <pc:docMk/>
            <pc:sldMk cId="3261202372" sldId="270"/>
            <ac:picMk id="4" creationId="{308CE294-4084-4F45-A803-D0FF64E613FB}"/>
          </ac:picMkLst>
        </pc:picChg>
      </pc:sldChg>
      <pc:sldChg chg="addSp delSp modSp mod setBg addAnim setClrOvrMap">
        <pc:chgData name="Harsh Gupta" userId="S::101371646@georgebrown.ca::350e1a26-d39c-47bc-acb2-18a1a9585a6e" providerId="AD" clId="Web-{8A63147D-0530-499D-B5AC-B14D7D4DD2F7}" dt="2021-10-01T01:59:50.630" v="155"/>
        <pc:sldMkLst>
          <pc:docMk/>
          <pc:sldMk cId="3563108002" sldId="271"/>
        </pc:sldMkLst>
        <pc:spChg chg="mod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2" creationId="{33BC501F-2088-4547-A2C4-ED19E2F31521}"/>
          </ac:spMkLst>
        </pc:spChg>
        <pc:spChg chg="del">
          <ac:chgData name="Harsh Gupta" userId="S::101371646@georgebrown.ca::350e1a26-d39c-47bc-acb2-18a1a9585a6e" providerId="AD" clId="Web-{8A63147D-0530-499D-B5AC-B14D7D4DD2F7}" dt="2021-10-01T01:59:20.895" v="142"/>
          <ac:spMkLst>
            <pc:docMk/>
            <pc:sldMk cId="3563108002" sldId="271"/>
            <ac:spMk id="3" creationId="{22F5E602-A30C-4591-9686-896C5FC6EABE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8" creationId="{52C0B2E1-0268-42EC-ABD3-94F81A05BCBD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10" creationId="{7D2256B4-48EA-40FC-BBC0-AA1EE6E0080C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14" creationId="{FBDCECDC-EEE3-4128-AA5E-82A8C08796E8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16" creationId="{4260EDE0-989C-4E16-AF94-F652294D828E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18" creationId="{1F3985C0-E548-44D2-B30E-F3E42DADE133}"/>
          </ac:spMkLst>
        </pc:spChg>
        <pc:spChg chg="add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24" creationId="{25C8D2C1-DA83-420D-9635-D52CE066B5DA}"/>
          </ac:spMkLst>
        </pc:spChg>
        <pc:spChg chg="add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26" creationId="{434F74C9-6A0B-409E-AD1C-45B58BE91BB8}"/>
          </ac:spMkLst>
        </pc:spChg>
        <pc:spChg chg="add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32" creationId="{B9E780F8-2452-4595-A281-E594BA83DB0D}"/>
          </ac:spMkLst>
        </pc:spChg>
        <pc:spChg chg="add">
          <ac:chgData name="Harsh Gupta" userId="S::101371646@georgebrown.ca::350e1a26-d39c-47bc-acb2-18a1a9585a6e" providerId="AD" clId="Web-{8A63147D-0530-499D-B5AC-B14D7D4DD2F7}" dt="2021-10-01T01:59:50.630" v="154"/>
          <ac:spMkLst>
            <pc:docMk/>
            <pc:sldMk cId="3563108002" sldId="271"/>
            <ac:spMk id="34" creationId="{A917F44A-7774-4C79-BEDC-0CC73C8C0E04}"/>
          </ac:spMkLst>
        </pc:spChg>
        <pc:picChg chg="add">
          <ac:chgData name="Harsh Gupta" userId="S::101371646@georgebrown.ca::350e1a26-d39c-47bc-acb2-18a1a9585a6e" providerId="AD" clId="Web-{8A63147D-0530-499D-B5AC-B14D7D4DD2F7}" dt="2021-10-01T01:59:50.630" v="154"/>
          <ac:picMkLst>
            <pc:docMk/>
            <pc:sldMk cId="3563108002" sldId="271"/>
            <ac:picMk id="20" creationId="{4FCF17BB-D611-4F3E-A48F-D236DFA5E72E}"/>
          </ac:picMkLst>
        </pc:picChg>
        <pc:cxnChg chg="add del">
          <ac:chgData name="Harsh Gupta" userId="S::101371646@georgebrown.ca::350e1a26-d39c-47bc-acb2-18a1a9585a6e" providerId="AD" clId="Web-{8A63147D-0530-499D-B5AC-B14D7D4DD2F7}" dt="2021-10-01T01:59:50.630" v="154"/>
          <ac:cxnSpMkLst>
            <pc:docMk/>
            <pc:sldMk cId="3563108002" sldId="271"/>
            <ac:cxnSpMk id="12" creationId="{3D44BCCA-102D-4A9D-B1E4-2450CAF0B05E}"/>
          </ac:cxnSpMkLst>
        </pc:cxnChg>
        <pc:cxnChg chg="add">
          <ac:chgData name="Harsh Gupta" userId="S::101371646@georgebrown.ca::350e1a26-d39c-47bc-acb2-18a1a9585a6e" providerId="AD" clId="Web-{8A63147D-0530-499D-B5AC-B14D7D4DD2F7}" dt="2021-10-01T01:59:50.630" v="154"/>
          <ac:cxnSpMkLst>
            <pc:docMk/>
            <pc:sldMk cId="3563108002" sldId="271"/>
            <ac:cxnSpMk id="28" creationId="{F5486A9D-1265-4B57-91E6-68E666B978BC}"/>
          </ac:cxnSpMkLst>
        </pc:cxnChg>
        <pc:cxnChg chg="add">
          <ac:chgData name="Harsh Gupta" userId="S::101371646@georgebrown.ca::350e1a26-d39c-47bc-acb2-18a1a9585a6e" providerId="AD" clId="Web-{8A63147D-0530-499D-B5AC-B14D7D4DD2F7}" dt="2021-10-01T01:59:50.630" v="154"/>
          <ac:cxnSpMkLst>
            <pc:docMk/>
            <pc:sldMk cId="3563108002" sldId="271"/>
            <ac:cxnSpMk id="30" creationId="{E6E50488-8E5E-4E36-9763-092234CAED4A}"/>
          </ac:cxnSpMkLst>
        </pc:cxnChg>
      </pc:sldChg>
      <pc:sldChg chg="modSp new ord">
        <pc:chgData name="Harsh Gupta" userId="S::101371646@georgebrown.ca::350e1a26-d39c-47bc-acb2-18a1a9585a6e" providerId="AD" clId="Web-{8A63147D-0530-499D-B5AC-B14D7D4DD2F7}" dt="2021-10-01T01:55:41.831" v="140"/>
        <pc:sldMkLst>
          <pc:docMk/>
          <pc:sldMk cId="1823100613" sldId="272"/>
        </pc:sldMkLst>
        <pc:spChg chg="mod">
          <ac:chgData name="Harsh Gupta" userId="S::101371646@georgebrown.ca::350e1a26-d39c-47bc-acb2-18a1a9585a6e" providerId="AD" clId="Web-{8A63147D-0530-499D-B5AC-B14D7D4DD2F7}" dt="2021-10-01T01:55:34.816" v="139" actId="20577"/>
          <ac:spMkLst>
            <pc:docMk/>
            <pc:sldMk cId="1823100613" sldId="272"/>
            <ac:spMk id="2" creationId="{B77C5EC4-C4DB-4F29-BE26-34D5A5DE9EC3}"/>
          </ac:spMkLst>
        </pc:spChg>
      </pc:sldChg>
      <pc:sldChg chg="new">
        <pc:chgData name="Harsh Gupta" userId="S::101371646@georgebrown.ca::350e1a26-d39c-47bc-acb2-18a1a9585a6e" providerId="AD" clId="Web-{8A63147D-0530-499D-B5AC-B14D7D4DD2F7}" dt="2021-10-01T02:00:53.240" v="156"/>
        <pc:sldMkLst>
          <pc:docMk/>
          <pc:sldMk cId="472428599" sldId="273"/>
        </pc:sldMkLst>
      </pc:sldChg>
      <pc:sldChg chg="addSp delSp modSp new">
        <pc:chgData name="Harsh Gupta" userId="S::101371646@georgebrown.ca::350e1a26-d39c-47bc-acb2-18a1a9585a6e" providerId="AD" clId="Web-{8A63147D-0530-499D-B5AC-B14D7D4DD2F7}" dt="2021-10-01T02:10:51.603" v="188"/>
        <pc:sldMkLst>
          <pc:docMk/>
          <pc:sldMk cId="3541159789" sldId="274"/>
        </pc:sldMkLst>
        <pc:spChg chg="del">
          <ac:chgData name="Harsh Gupta" userId="S::101371646@georgebrown.ca::350e1a26-d39c-47bc-acb2-18a1a9585a6e" providerId="AD" clId="Web-{8A63147D-0530-499D-B5AC-B14D7D4DD2F7}" dt="2021-10-01T02:10:01.900" v="174"/>
          <ac:spMkLst>
            <pc:docMk/>
            <pc:sldMk cId="3541159789" sldId="274"/>
            <ac:spMk id="2" creationId="{D9A46641-406F-478B-BF6E-863693C6B2DB}"/>
          </ac:spMkLst>
        </pc:spChg>
        <pc:spChg chg="del">
          <ac:chgData name="Harsh Gupta" userId="S::101371646@georgebrown.ca::350e1a26-d39c-47bc-acb2-18a1a9585a6e" providerId="AD" clId="Web-{8A63147D-0530-499D-B5AC-B14D7D4DD2F7}" dt="2021-10-01T02:09:12.368" v="161"/>
          <ac:spMkLst>
            <pc:docMk/>
            <pc:sldMk cId="3541159789" sldId="274"/>
            <ac:spMk id="3" creationId="{1DB4FA68-7D92-4187-9123-6CE0B3F6E625}"/>
          </ac:spMkLst>
        </pc:spChg>
        <pc:spChg chg="add mod">
          <ac:chgData name="Harsh Gupta" userId="S::101371646@georgebrown.ca::350e1a26-d39c-47bc-acb2-18a1a9585a6e" providerId="AD" clId="Web-{8A63147D-0530-499D-B5AC-B14D7D4DD2F7}" dt="2021-10-01T02:09:57.665" v="173" actId="1076"/>
          <ac:spMkLst>
            <pc:docMk/>
            <pc:sldMk cId="3541159789" sldId="274"/>
            <ac:spMk id="4" creationId="{515FFDF3-3626-471C-89C0-09B5CF75AADF}"/>
          </ac:spMkLst>
        </pc:spChg>
        <pc:spChg chg="add mod">
          <ac:chgData name="Harsh Gupta" userId="S::101371646@georgebrown.ca::350e1a26-d39c-47bc-acb2-18a1a9585a6e" providerId="AD" clId="Web-{8A63147D-0530-499D-B5AC-B14D7D4DD2F7}" dt="2021-10-01T02:10:28.322" v="183" actId="1076"/>
          <ac:spMkLst>
            <pc:docMk/>
            <pc:sldMk cId="3541159789" sldId="274"/>
            <ac:spMk id="5" creationId="{51532958-F075-4B65-9187-A41916F591A5}"/>
          </ac:spMkLst>
        </pc:spChg>
        <pc:spChg chg="add del">
          <ac:chgData name="Harsh Gupta" userId="S::101371646@georgebrown.ca::350e1a26-d39c-47bc-acb2-18a1a9585a6e" providerId="AD" clId="Web-{8A63147D-0530-499D-B5AC-B14D7D4DD2F7}" dt="2021-10-01T02:10:30.337" v="184"/>
          <ac:spMkLst>
            <pc:docMk/>
            <pc:sldMk cId="3541159789" sldId="274"/>
            <ac:spMk id="9" creationId="{51B6A5EC-C9B8-479B-9CD5-9E08AD62FE8B}"/>
          </ac:spMkLst>
        </pc:spChg>
        <pc:picChg chg="add del">
          <ac:chgData name="Harsh Gupta" userId="S::101371646@georgebrown.ca::350e1a26-d39c-47bc-acb2-18a1a9585a6e" providerId="AD" clId="Web-{8A63147D-0530-499D-B5AC-B14D7D4DD2F7}" dt="2021-10-01T02:10:51.603" v="188"/>
          <ac:picMkLst>
            <pc:docMk/>
            <pc:sldMk cId="3541159789" sldId="274"/>
            <ac:picMk id="6" creationId="{ABD0EB92-17F2-4666-BAF5-F7CEE8F9C5DF}"/>
          </ac:picMkLst>
        </pc:picChg>
        <pc:picChg chg="add mod">
          <ac:chgData name="Harsh Gupta" userId="S::101371646@georgebrown.ca::350e1a26-d39c-47bc-acb2-18a1a9585a6e" providerId="AD" clId="Web-{8A63147D-0530-499D-B5AC-B14D7D4DD2F7}" dt="2021-10-01T02:10:09.493" v="176" actId="1076"/>
          <ac:picMkLst>
            <pc:docMk/>
            <pc:sldMk cId="3541159789" sldId="274"/>
            <ac:picMk id="7" creationId="{E0A96078-32B4-4D6B-92CD-952157601F8A}"/>
          </ac:picMkLst>
        </pc:picChg>
        <pc:picChg chg="add mod">
          <ac:chgData name="Harsh Gupta" userId="S::101371646@georgebrown.ca::350e1a26-d39c-47bc-acb2-18a1a9585a6e" providerId="AD" clId="Web-{8A63147D-0530-499D-B5AC-B14D7D4DD2F7}" dt="2021-10-01T02:10:40.462" v="187" actId="1076"/>
          <ac:picMkLst>
            <pc:docMk/>
            <pc:sldMk cId="3541159789" sldId="274"/>
            <ac:picMk id="8" creationId="{EE68345E-6B9C-4E75-AEF2-38B6A3259D6C}"/>
          </ac:picMkLst>
        </pc:picChg>
      </pc:sldChg>
      <pc:sldChg chg="addSp delSp modSp new mod ord setBg">
        <pc:chgData name="Harsh Gupta" userId="S::101371646@georgebrown.ca::350e1a26-d39c-47bc-acb2-18a1a9585a6e" providerId="AD" clId="Web-{8A63147D-0530-499D-B5AC-B14D7D4DD2F7}" dt="2021-10-01T02:17:57.809" v="260" actId="1076"/>
        <pc:sldMkLst>
          <pc:docMk/>
          <pc:sldMk cId="1606904295" sldId="275"/>
        </pc:sldMkLst>
        <pc:spChg chg="mod ord">
          <ac:chgData name="Harsh Gupta" userId="S::101371646@georgebrown.ca::350e1a26-d39c-47bc-acb2-18a1a9585a6e" providerId="AD" clId="Web-{8A63147D-0530-499D-B5AC-B14D7D4DD2F7}" dt="2021-10-01T02:15:42.918" v="249"/>
          <ac:spMkLst>
            <pc:docMk/>
            <pc:sldMk cId="1606904295" sldId="275"/>
            <ac:spMk id="2" creationId="{4835451E-E930-4720-B7F0-1CFB176CC4F3}"/>
          </ac:spMkLst>
        </pc:spChg>
        <pc:spChg chg="del">
          <ac:chgData name="Harsh Gupta" userId="S::101371646@georgebrown.ca::350e1a26-d39c-47bc-acb2-18a1a9585a6e" providerId="AD" clId="Web-{8A63147D-0530-499D-B5AC-B14D7D4DD2F7}" dt="2021-10-01T02:13:26.089" v="223"/>
          <ac:spMkLst>
            <pc:docMk/>
            <pc:sldMk cId="1606904295" sldId="275"/>
            <ac:spMk id="3" creationId="{A8940B65-BCE5-4444-9F7C-600989BB625B}"/>
          </ac:spMkLst>
        </pc:spChg>
        <pc:spChg chg="add del mod">
          <ac:chgData name="Harsh Gupta" userId="S::101371646@georgebrown.ca::350e1a26-d39c-47bc-acb2-18a1a9585a6e" providerId="AD" clId="Web-{8A63147D-0530-499D-B5AC-B14D7D4DD2F7}" dt="2021-10-01T02:16:10.762" v="255"/>
          <ac:spMkLst>
            <pc:docMk/>
            <pc:sldMk cId="1606904295" sldId="275"/>
            <ac:spMk id="5" creationId="{92333089-5752-43D3-9C10-87AC2CD29EA3}"/>
          </ac:spMkLst>
        </pc:spChg>
        <pc:spChg chg="add del mod">
          <ac:chgData name="Harsh Gupta" userId="S::101371646@georgebrown.ca::350e1a26-d39c-47bc-acb2-18a1a9585a6e" providerId="AD" clId="Web-{8A63147D-0530-499D-B5AC-B14D7D4DD2F7}" dt="2021-10-01T02:17:52.840" v="259"/>
          <ac:spMkLst>
            <pc:docMk/>
            <pc:sldMk cId="1606904295" sldId="275"/>
            <ac:spMk id="8" creationId="{A2024C83-E05C-4CD6-A133-05807D72F2D8}"/>
          </ac:spMkLst>
        </pc:spChg>
        <pc:spChg chg="add">
          <ac:chgData name="Harsh Gupta" userId="S::101371646@georgebrown.ca::350e1a26-d39c-47bc-acb2-18a1a9585a6e" providerId="AD" clId="Web-{8A63147D-0530-499D-B5AC-B14D7D4DD2F7}" dt="2021-10-01T02:13:29.385" v="224"/>
          <ac:spMkLst>
            <pc:docMk/>
            <pc:sldMk cId="1606904295" sldId="275"/>
            <ac:spMk id="9" creationId="{25C8D2C1-DA83-420D-9635-D52CE066B5DA}"/>
          </ac:spMkLst>
        </pc:spChg>
        <pc:spChg chg="add">
          <ac:chgData name="Harsh Gupta" userId="S::101371646@georgebrown.ca::350e1a26-d39c-47bc-acb2-18a1a9585a6e" providerId="AD" clId="Web-{8A63147D-0530-499D-B5AC-B14D7D4DD2F7}" dt="2021-10-01T02:13:29.385" v="224"/>
          <ac:spMkLst>
            <pc:docMk/>
            <pc:sldMk cId="1606904295" sldId="275"/>
            <ac:spMk id="11" creationId="{434F74C9-6A0B-409E-AD1C-45B58BE91BB8}"/>
          </ac:spMkLst>
        </pc:spChg>
        <pc:spChg chg="add">
          <ac:chgData name="Harsh Gupta" userId="S::101371646@georgebrown.ca::350e1a26-d39c-47bc-acb2-18a1a9585a6e" providerId="AD" clId="Web-{8A63147D-0530-499D-B5AC-B14D7D4DD2F7}" dt="2021-10-01T02:13:29.385" v="224"/>
          <ac:spMkLst>
            <pc:docMk/>
            <pc:sldMk cId="1606904295" sldId="275"/>
            <ac:spMk id="15" creationId="{9549EB89-5BFB-4E1E-AEEA-87C343D80563}"/>
          </ac:spMkLst>
        </pc:spChg>
        <pc:spChg chg="add">
          <ac:chgData name="Harsh Gupta" userId="S::101371646@georgebrown.ca::350e1a26-d39c-47bc-acb2-18a1a9585a6e" providerId="AD" clId="Web-{8A63147D-0530-499D-B5AC-B14D7D4DD2F7}" dt="2021-10-01T02:13:29.385" v="224"/>
          <ac:spMkLst>
            <pc:docMk/>
            <pc:sldMk cId="1606904295" sldId="275"/>
            <ac:spMk id="17" creationId="{3D1FA295-BDF6-44B9-90C5-FE3E2CE352AE}"/>
          </ac:spMkLst>
        </pc:spChg>
        <pc:spChg chg="add">
          <ac:chgData name="Harsh Gupta" userId="S::101371646@georgebrown.ca::350e1a26-d39c-47bc-acb2-18a1a9585a6e" providerId="AD" clId="Web-{8A63147D-0530-499D-B5AC-B14D7D4DD2F7}" dt="2021-10-01T02:13:29.385" v="224"/>
          <ac:spMkLst>
            <pc:docMk/>
            <pc:sldMk cId="1606904295" sldId="275"/>
            <ac:spMk id="19" creationId="{81A36F1F-EEAE-48D1-A1FB-BD6FC8506B4E}"/>
          </ac:spMkLst>
        </pc:spChg>
        <pc:picChg chg="add del mod ord">
          <ac:chgData name="Harsh Gupta" userId="S::101371646@georgebrown.ca::350e1a26-d39c-47bc-acb2-18a1a9585a6e" providerId="AD" clId="Web-{8A63147D-0530-499D-B5AC-B14D7D4DD2F7}" dt="2021-10-01T02:17:40.434" v="256"/>
          <ac:picMkLst>
            <pc:docMk/>
            <pc:sldMk cId="1606904295" sldId="275"/>
            <ac:picMk id="4" creationId="{888EBAA9-D958-48FF-820C-BDC6C5B86DF8}"/>
          </ac:picMkLst>
        </pc:picChg>
        <pc:picChg chg="mod">
          <ac:chgData name="Harsh Gupta" userId="S::101371646@georgebrown.ca::350e1a26-d39c-47bc-acb2-18a1a9585a6e" providerId="AD" clId="Web-{8A63147D-0530-499D-B5AC-B14D7D4DD2F7}" dt="2021-10-01T02:17:57.809" v="260" actId="1076"/>
          <ac:picMkLst>
            <pc:docMk/>
            <pc:sldMk cId="1606904295" sldId="275"/>
            <ac:picMk id="6" creationId="{415C061D-B706-452E-9A66-D7A30FEE6316}"/>
          </ac:picMkLst>
        </pc:picChg>
        <pc:cxnChg chg="add">
          <ac:chgData name="Harsh Gupta" userId="S::101371646@georgebrown.ca::350e1a26-d39c-47bc-acb2-18a1a9585a6e" providerId="AD" clId="Web-{8A63147D-0530-499D-B5AC-B14D7D4DD2F7}" dt="2021-10-01T02:13:29.385" v="224"/>
          <ac:cxnSpMkLst>
            <pc:docMk/>
            <pc:sldMk cId="1606904295" sldId="275"/>
            <ac:cxnSpMk id="13" creationId="{F5486A9D-1265-4B57-91E6-68E666B978BC}"/>
          </ac:cxnSpMkLst>
        </pc:cxnChg>
      </pc:sldChg>
      <pc:sldChg chg="new">
        <pc:chgData name="Harsh Gupta" userId="S::101371646@georgebrown.ca::350e1a26-d39c-47bc-acb2-18a1a9585a6e" providerId="AD" clId="Web-{8A63147D-0530-499D-B5AC-B14D7D4DD2F7}" dt="2021-10-01T02:18:38.106" v="261"/>
        <pc:sldMkLst>
          <pc:docMk/>
          <pc:sldMk cId="146711233" sldId="276"/>
        </pc:sldMkLst>
      </pc:sldChg>
    </pc:docChg>
  </pc:docChgLst>
  <pc:docChgLst>
    <pc:chgData name="Harsh Gupta" userId="S::101371646@georgebrown.ca::350e1a26-d39c-47bc-acb2-18a1a9585a6e" providerId="AD" clId="Web-{72D6FA1F-C034-43DE-A686-0E215454BD14}"/>
    <pc:docChg chg="addSld modSld sldOrd">
      <pc:chgData name="Harsh Gupta" userId="S::101371646@georgebrown.ca::350e1a26-d39c-47bc-acb2-18a1a9585a6e" providerId="AD" clId="Web-{72D6FA1F-C034-43DE-A686-0E215454BD14}" dt="2021-09-30T20:06:02.676" v="313" actId="1076"/>
      <pc:docMkLst>
        <pc:docMk/>
      </pc:docMkLst>
      <pc:sldChg chg="addSp delSp modSp">
        <pc:chgData name="Harsh Gupta" userId="S::101371646@georgebrown.ca::350e1a26-d39c-47bc-acb2-18a1a9585a6e" providerId="AD" clId="Web-{72D6FA1F-C034-43DE-A686-0E215454BD14}" dt="2021-09-30T20:04:55.113" v="312" actId="20577"/>
        <pc:sldMkLst>
          <pc:docMk/>
          <pc:sldMk cId="3119671412" sldId="258"/>
        </pc:sldMkLst>
        <pc:spChg chg="mod">
          <ac:chgData name="Harsh Gupta" userId="S::101371646@georgebrown.ca::350e1a26-d39c-47bc-acb2-18a1a9585a6e" providerId="AD" clId="Web-{72D6FA1F-C034-43DE-A686-0E215454BD14}" dt="2021-09-30T20:04:55.113" v="312" actId="20577"/>
          <ac:spMkLst>
            <pc:docMk/>
            <pc:sldMk cId="3119671412" sldId="258"/>
            <ac:spMk id="3" creationId="{D00B62C4-4377-4D86-A574-B6B14340470B}"/>
          </ac:spMkLst>
        </pc:spChg>
        <pc:graphicFrameChg chg="add del mod modGraphic">
          <ac:chgData name="Harsh Gupta" userId="S::101371646@georgebrown.ca::350e1a26-d39c-47bc-acb2-18a1a9585a6e" providerId="AD" clId="Web-{72D6FA1F-C034-43DE-A686-0E215454BD14}" dt="2021-09-30T20:03:36.394" v="268"/>
          <ac:graphicFrameMkLst>
            <pc:docMk/>
            <pc:sldMk cId="3119671412" sldId="258"/>
            <ac:graphicFrameMk id="4" creationId="{11FC442F-2CA5-441B-BB9A-50CDA9A0B62A}"/>
          </ac:graphicFrameMkLst>
        </pc:graphicFrameChg>
        <pc:picChg chg="add mod">
          <ac:chgData name="Harsh Gupta" userId="S::101371646@georgebrown.ca::350e1a26-d39c-47bc-acb2-18a1a9585a6e" providerId="AD" clId="Web-{72D6FA1F-C034-43DE-A686-0E215454BD14}" dt="2021-09-30T20:04:08.144" v="274" actId="1076"/>
          <ac:picMkLst>
            <pc:docMk/>
            <pc:sldMk cId="3119671412" sldId="258"/>
            <ac:picMk id="5" creationId="{69C978CD-20D8-4EDB-BDD5-B9B22635ED05}"/>
          </ac:picMkLst>
        </pc:picChg>
      </pc:sldChg>
      <pc:sldChg chg="modSp">
        <pc:chgData name="Harsh Gupta" userId="S::101371646@georgebrown.ca::350e1a26-d39c-47bc-acb2-18a1a9585a6e" providerId="AD" clId="Web-{72D6FA1F-C034-43DE-A686-0E215454BD14}" dt="2021-09-30T20:06:02.676" v="313" actId="1076"/>
        <pc:sldMkLst>
          <pc:docMk/>
          <pc:sldMk cId="3285363357" sldId="260"/>
        </pc:sldMkLst>
        <pc:spChg chg="mod">
          <ac:chgData name="Harsh Gupta" userId="S::101371646@georgebrown.ca::350e1a26-d39c-47bc-acb2-18a1a9585a6e" providerId="AD" clId="Web-{72D6FA1F-C034-43DE-A686-0E215454BD14}" dt="2021-09-30T20:06:02.676" v="313" actId="1076"/>
          <ac:spMkLst>
            <pc:docMk/>
            <pc:sldMk cId="3285363357" sldId="260"/>
            <ac:spMk id="4" creationId="{02D2BE12-4932-4592-ABDC-478152A6A9B3}"/>
          </ac:spMkLst>
        </pc:spChg>
      </pc:sldChg>
      <pc:sldChg chg="addSp delSp modSp new">
        <pc:chgData name="Harsh Gupta" userId="S::101371646@georgebrown.ca::350e1a26-d39c-47bc-acb2-18a1a9585a6e" providerId="AD" clId="Web-{72D6FA1F-C034-43DE-A686-0E215454BD14}" dt="2021-09-30T19:57:43.329" v="162" actId="1076"/>
        <pc:sldMkLst>
          <pc:docMk/>
          <pc:sldMk cId="2289648541" sldId="266"/>
        </pc:sldMkLst>
        <pc:spChg chg="del">
          <ac:chgData name="Harsh Gupta" userId="S::101371646@georgebrown.ca::350e1a26-d39c-47bc-acb2-18a1a9585a6e" providerId="AD" clId="Web-{72D6FA1F-C034-43DE-A686-0E215454BD14}" dt="2021-09-30T19:57:37.329" v="160"/>
          <ac:spMkLst>
            <pc:docMk/>
            <pc:sldMk cId="2289648541" sldId="266"/>
            <ac:spMk id="2" creationId="{A28A0B6B-BCD5-4984-8DF6-9DC6E9412DE5}"/>
          </ac:spMkLst>
        </pc:spChg>
        <pc:spChg chg="del">
          <ac:chgData name="Harsh Gupta" userId="S::101371646@georgebrown.ca::350e1a26-d39c-47bc-acb2-18a1a9585a6e" providerId="AD" clId="Web-{72D6FA1F-C034-43DE-A686-0E215454BD14}" dt="2021-09-30T19:57:29.361" v="159"/>
          <ac:spMkLst>
            <pc:docMk/>
            <pc:sldMk cId="2289648541" sldId="266"/>
            <ac:spMk id="3" creationId="{E917F940-6BAB-4010-A587-EB9847C8E662}"/>
          </ac:spMkLst>
        </pc:spChg>
        <pc:picChg chg="add mod ord">
          <ac:chgData name="Harsh Gupta" userId="S::101371646@georgebrown.ca::350e1a26-d39c-47bc-acb2-18a1a9585a6e" providerId="AD" clId="Web-{72D6FA1F-C034-43DE-A686-0E215454BD14}" dt="2021-09-30T19:57:43.329" v="162" actId="1076"/>
          <ac:picMkLst>
            <pc:docMk/>
            <pc:sldMk cId="2289648541" sldId="266"/>
            <ac:picMk id="4" creationId="{78BB7F04-1DE1-43C5-B1BF-9489C8B47316}"/>
          </ac:picMkLst>
        </pc:picChg>
      </pc:sldChg>
      <pc:sldChg chg="modSp new ord">
        <pc:chgData name="Harsh Gupta" userId="S::101371646@georgebrown.ca::350e1a26-d39c-47bc-acb2-18a1a9585a6e" providerId="AD" clId="Web-{72D6FA1F-C034-43DE-A686-0E215454BD14}" dt="2021-09-30T20:02:09.378" v="258" actId="20577"/>
        <pc:sldMkLst>
          <pc:docMk/>
          <pc:sldMk cId="2437696543" sldId="267"/>
        </pc:sldMkLst>
        <pc:spChg chg="mod">
          <ac:chgData name="Harsh Gupta" userId="S::101371646@georgebrown.ca::350e1a26-d39c-47bc-acb2-18a1a9585a6e" providerId="AD" clId="Web-{72D6FA1F-C034-43DE-A686-0E215454BD14}" dt="2021-09-30T20:02:09.378" v="258" actId="20577"/>
          <ac:spMkLst>
            <pc:docMk/>
            <pc:sldMk cId="2437696543" sldId="267"/>
            <ac:spMk id="2" creationId="{95AAE0AE-62BF-4579-A27B-F265CCA2E722}"/>
          </ac:spMkLst>
        </pc:spChg>
      </pc:sldChg>
    </pc:docChg>
  </pc:docChgLst>
  <pc:docChgLst>
    <pc:chgData name="Leandra Lai" userId="S::101367265@georgebrown.ca::6c614697-bd53-4417-93c4-f442eb0b3000" providerId="AD" clId="Web-{A9014799-B86D-449F-8CA6-4AD519345D3E}"/>
    <pc:docChg chg="addSld modSld addMainMaster delMainMaster">
      <pc:chgData name="Leandra Lai" userId="S::101367265@georgebrown.ca::6c614697-bd53-4417-93c4-f442eb0b3000" providerId="AD" clId="Web-{A9014799-B86D-449F-8CA6-4AD519345D3E}" dt="2021-09-29T01:38:24.818" v="49" actId="20577"/>
      <pc:docMkLst>
        <pc:docMk/>
      </pc:docMkLst>
      <pc:sldChg chg="modSp mod modClrScheme modShow chgLayout">
        <pc:chgData name="Leandra Lai" userId="S::101367265@georgebrown.ca::6c614697-bd53-4417-93c4-f442eb0b3000" providerId="AD" clId="Web-{A9014799-B86D-449F-8CA6-4AD519345D3E}" dt="2021-09-29T01:27:10.898" v="35"/>
        <pc:sldMkLst>
          <pc:docMk/>
          <pc:sldMk cId="109857222" sldId="256"/>
        </pc:sldMkLst>
        <pc:spChg chg="mod ord">
          <ac:chgData name="Leandra Lai" userId="S::101367265@georgebrown.ca::6c614697-bd53-4417-93c4-f442eb0b3000" providerId="AD" clId="Web-{A9014799-B86D-449F-8CA6-4AD519345D3E}" dt="2021-09-29T01:27:01.882" v="3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eandra Lai" userId="S::101367265@georgebrown.ca::6c614697-bd53-4417-93c4-f442eb0b3000" providerId="AD" clId="Web-{A9014799-B86D-449F-8CA6-4AD519345D3E}" dt="2021-09-29T01:27:01.882" v="34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 modClrScheme chgLayout">
        <pc:chgData name="Leandra Lai" userId="S::101367265@georgebrown.ca::6c614697-bd53-4417-93c4-f442eb0b3000" providerId="AD" clId="Web-{A9014799-B86D-449F-8CA6-4AD519345D3E}" dt="2021-09-29T01:36:26.949" v="43" actId="20577"/>
        <pc:sldMkLst>
          <pc:docMk/>
          <pc:sldMk cId="1360304883" sldId="257"/>
        </pc:sldMkLst>
        <pc:spChg chg="mod ord">
          <ac:chgData name="Leandra Lai" userId="S::101367265@georgebrown.ca::6c614697-bd53-4417-93c4-f442eb0b3000" providerId="AD" clId="Web-{A9014799-B86D-449F-8CA6-4AD519345D3E}" dt="2021-09-29T01:36:26.949" v="43" actId="20577"/>
          <ac:spMkLst>
            <pc:docMk/>
            <pc:sldMk cId="1360304883" sldId="257"/>
            <ac:spMk id="2" creationId="{1F752DD2-A901-4CBB-9873-A03B235D567D}"/>
          </ac:spMkLst>
        </pc:spChg>
        <pc:spChg chg="mod ord">
          <ac:chgData name="Leandra Lai" userId="S::101367265@georgebrown.ca::6c614697-bd53-4417-93c4-f442eb0b3000" providerId="AD" clId="Web-{A9014799-B86D-449F-8CA6-4AD519345D3E}" dt="2021-09-29T01:27:01.882" v="34"/>
          <ac:spMkLst>
            <pc:docMk/>
            <pc:sldMk cId="1360304883" sldId="257"/>
            <ac:spMk id="3" creationId="{1BB3F6A5-4F7D-4656-8AD4-343587BFD26E}"/>
          </ac:spMkLst>
        </pc:spChg>
      </pc:sldChg>
      <pc:sldChg chg="modSp new">
        <pc:chgData name="Leandra Lai" userId="S::101367265@georgebrown.ca::6c614697-bd53-4417-93c4-f442eb0b3000" providerId="AD" clId="Web-{A9014799-B86D-449F-8CA6-4AD519345D3E}" dt="2021-09-29T01:38:24.818" v="49" actId="20577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A9014799-B86D-449F-8CA6-4AD519345D3E}" dt="2021-09-29T01:38:24.818" v="49" actId="20577"/>
          <ac:spMkLst>
            <pc:docMk/>
            <pc:sldMk cId="3119671412" sldId="258"/>
            <ac:spMk id="2" creationId="{35A8170B-8E39-4EC5-8303-C21C8E84AA9F}"/>
          </ac:spMkLst>
        </pc:spChg>
      </pc:sldChg>
      <pc:sldMasterChg chg="del delSldLayout">
        <pc:chgData name="Leandra Lai" userId="S::101367265@georgebrown.ca::6c614697-bd53-4417-93c4-f442eb0b3000" providerId="AD" clId="Web-{A9014799-B86D-449F-8CA6-4AD519345D3E}" dt="2021-09-29T01:27:01.882" v="34"/>
        <pc:sldMasterMkLst>
          <pc:docMk/>
          <pc:sldMasterMk cId="2460954070" sldId="2147483660"/>
        </pc:sldMasterMkLst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Leandra Lai" userId="S::101367265@georgebrown.ca::6c614697-bd53-4417-93c4-f442eb0b3000" providerId="AD" clId="Web-{A9014799-B86D-449F-8CA6-4AD519345D3E}" dt="2021-09-29T01:27:01.882" v="34"/>
        <pc:sldMasterMkLst>
          <pc:docMk/>
          <pc:sldMasterMk cId="829493316" sldId="2147483672"/>
        </pc:sldMasterMkLst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2413283482" sldId="2147483673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429031184" sldId="2147483674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91489716" sldId="2147483675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342059984" sldId="2147483676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1861957223" sldId="2147483677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4270396652" sldId="2147483678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380451340" sldId="2147483679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1706044059" sldId="2147483680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76755539" sldId="2147483681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1814710036" sldId="2147483682"/>
          </pc:sldLayoutMkLst>
        </pc:sldLayoutChg>
        <pc:sldLayoutChg chg="add mod replId">
          <pc:chgData name="Leandra Lai" userId="S::101367265@georgebrown.ca::6c614697-bd53-4417-93c4-f442eb0b3000" providerId="AD" clId="Web-{A9014799-B86D-449F-8CA6-4AD519345D3E}" dt="2021-09-29T01:27:01.882" v="34"/>
          <pc:sldLayoutMkLst>
            <pc:docMk/>
            <pc:sldMasterMk cId="829493316" sldId="2147483672"/>
            <pc:sldLayoutMk cId="3536416593" sldId="2147483683"/>
          </pc:sldLayoutMkLst>
        </pc:sldLayoutChg>
      </pc:sldMasterChg>
    </pc:docChg>
  </pc:docChgLst>
  <pc:docChgLst>
    <pc:chgData name="Harsh Gupta" userId="S::101371646@georgebrown.ca::350e1a26-d39c-47bc-acb2-18a1a9585a6e" providerId="AD" clId="Web-{49A32D90-9208-4503-AE2B-C4B237E83498}"/>
    <pc:docChg chg="modSld">
      <pc:chgData name="Harsh Gupta" userId="S::101371646@georgebrown.ca::350e1a26-d39c-47bc-acb2-18a1a9585a6e" providerId="AD" clId="Web-{49A32D90-9208-4503-AE2B-C4B237E83498}" dt="2021-10-01T04:32:46.366" v="4" actId="1076"/>
      <pc:docMkLst>
        <pc:docMk/>
      </pc:docMkLst>
      <pc:sldChg chg="modSp">
        <pc:chgData name="Harsh Gupta" userId="S::101371646@georgebrown.ca::350e1a26-d39c-47bc-acb2-18a1a9585a6e" providerId="AD" clId="Web-{49A32D90-9208-4503-AE2B-C4B237E83498}" dt="2021-10-01T04:32:46.366" v="4" actId="1076"/>
        <pc:sldMkLst>
          <pc:docMk/>
          <pc:sldMk cId="2767124356" sldId="285"/>
        </pc:sldMkLst>
        <pc:picChg chg="mod">
          <ac:chgData name="Harsh Gupta" userId="S::101371646@georgebrown.ca::350e1a26-d39c-47bc-acb2-18a1a9585a6e" providerId="AD" clId="Web-{49A32D90-9208-4503-AE2B-C4B237E83498}" dt="2021-10-01T04:32:46.366" v="4" actId="1076"/>
          <ac:picMkLst>
            <pc:docMk/>
            <pc:sldMk cId="2767124356" sldId="285"/>
            <ac:picMk id="3" creationId="{FD47088B-B5BD-4090-B38A-6ABD7CA4EED0}"/>
          </ac:picMkLst>
        </pc:picChg>
      </pc:sldChg>
    </pc:docChg>
  </pc:docChgLst>
  <pc:docChgLst>
    <pc:chgData name="Naman Sharma" userId="S::101369174@georgebrown.ca::1a157ce5-00e2-40e5-8223-6fa2fbe92854" providerId="AD" clId="Web-{04FA53F3-BCE6-44AB-B6D3-F8A77F9C220A}"/>
    <pc:docChg chg="addSld modSld">
      <pc:chgData name="Naman Sharma" userId="S::101369174@georgebrown.ca::1a157ce5-00e2-40e5-8223-6fa2fbe92854" providerId="AD" clId="Web-{04FA53F3-BCE6-44AB-B6D3-F8A77F9C220A}" dt="2021-10-01T13:51:20.886" v="221" actId="20577"/>
      <pc:docMkLst>
        <pc:docMk/>
      </pc:docMkLst>
      <pc:sldChg chg="addSp delSp modSp mod setBg">
        <pc:chgData name="Naman Sharma" userId="S::101369174@georgebrown.ca::1a157ce5-00e2-40e5-8223-6fa2fbe92854" providerId="AD" clId="Web-{04FA53F3-BCE6-44AB-B6D3-F8A77F9C220A}" dt="2021-10-01T13:45:50.350" v="80" actId="14100"/>
        <pc:sldMkLst>
          <pc:docMk/>
          <pc:sldMk cId="1988658653" sldId="261"/>
        </pc:sldMkLst>
        <pc:spChg chg="mod">
          <ac:chgData name="Naman Sharma" userId="S::101369174@georgebrown.ca::1a157ce5-00e2-40e5-8223-6fa2fbe92854" providerId="AD" clId="Web-{04FA53F3-BCE6-44AB-B6D3-F8A77F9C220A}" dt="2021-10-01T13:45:36.302" v="78"/>
          <ac:spMkLst>
            <pc:docMk/>
            <pc:sldMk cId="1988658653" sldId="261"/>
            <ac:spMk id="2" creationId="{C7CAEAEB-374F-4C61-AB2E-21A05980ED79}"/>
          </ac:spMkLst>
        </pc:spChg>
        <pc:spChg chg="mod ord">
          <ac:chgData name="Naman Sharma" userId="S::101369174@georgebrown.ca::1a157ce5-00e2-40e5-8223-6fa2fbe92854" providerId="AD" clId="Web-{04FA53F3-BCE6-44AB-B6D3-F8A77F9C220A}" dt="2021-10-01T13:45:36.302" v="78"/>
          <ac:spMkLst>
            <pc:docMk/>
            <pc:sldMk cId="1988658653" sldId="261"/>
            <ac:spMk id="3" creationId="{ABFFB8FA-76AD-448D-82A9-57C8B9B32EB9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26.208" v="75"/>
          <ac:spMkLst>
            <pc:docMk/>
            <pc:sldMk cId="1988658653" sldId="261"/>
            <ac:spMk id="15" creationId="{D5FBCAC9-BD8B-4F3B-AD74-EF37D4211349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26.208" v="75"/>
          <ac:spMkLst>
            <pc:docMk/>
            <pc:sldMk cId="1988658653" sldId="261"/>
            <ac:spMk id="16" creationId="{C33BF9DD-8A45-4EEE-B231-0A14D322E5F9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26.208" v="75"/>
          <ac:spMkLst>
            <pc:docMk/>
            <pc:sldMk cId="1988658653" sldId="261"/>
            <ac:spMk id="17" creationId="{9556C5A8-AD7E-4CE7-87BE-9EA3B5E1786F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36.287" v="77"/>
          <ac:spMkLst>
            <pc:docMk/>
            <pc:sldMk cId="1988658653" sldId="261"/>
            <ac:spMk id="19" creationId="{6FF6F42D-8902-4806-A028-6753F50C708C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36.287" v="77"/>
          <ac:spMkLst>
            <pc:docMk/>
            <pc:sldMk cId="1988658653" sldId="261"/>
            <ac:spMk id="20" creationId="{4A73F01B-265E-44FB-827E-340F2E0FB1DB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5:36.287" v="77"/>
          <ac:spMkLst>
            <pc:docMk/>
            <pc:sldMk cId="1988658653" sldId="261"/>
            <ac:spMk id="21" creationId="{554D1049-D460-49DA-BC0D-53556F1611DB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5:36.302" v="78"/>
          <ac:spMkLst>
            <pc:docMk/>
            <pc:sldMk cId="1988658653" sldId="261"/>
            <ac:spMk id="22" creationId="{44CC594A-A820-450F-B363-C19201FCFEC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5:36.302" v="78"/>
          <ac:spMkLst>
            <pc:docMk/>
            <pc:sldMk cId="1988658653" sldId="261"/>
            <ac:spMk id="23" creationId="{59FAB3DA-E9ED-4574-ABCC-378BC0FF1BBC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5:36.302" v="78"/>
          <ac:spMkLst>
            <pc:docMk/>
            <pc:sldMk cId="1988658653" sldId="261"/>
            <ac:spMk id="24" creationId="{53B8D6B0-55D6-48DC-86D8-FD95D5F118AB}"/>
          </ac:spMkLst>
        </pc:spChg>
        <pc:picChg chg="del mod">
          <ac:chgData name="Naman Sharma" userId="S::101369174@georgebrown.ca::1a157ce5-00e2-40e5-8223-6fa2fbe92854" providerId="AD" clId="Web-{04FA53F3-BCE6-44AB-B6D3-F8A77F9C220A}" dt="2021-10-01T13:43:55.562" v="63"/>
          <ac:picMkLst>
            <pc:docMk/>
            <pc:sldMk cId="1988658653" sldId="261"/>
            <ac:picMk id="4" creationId="{2AB561F7-B956-44E1-81F9-6B2F4ACAD1EF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4:05.484" v="65"/>
          <ac:picMkLst>
            <pc:docMk/>
            <pc:sldMk cId="1988658653" sldId="261"/>
            <ac:picMk id="5" creationId="{F2E073DC-9803-40D3-B953-98D0080F9DA8}"/>
          </ac:picMkLst>
        </pc:picChg>
        <pc:picChg chg="mod">
          <ac:chgData name="Naman Sharma" userId="S::101369174@georgebrown.ca::1a157ce5-00e2-40e5-8223-6fa2fbe92854" providerId="AD" clId="Web-{04FA53F3-BCE6-44AB-B6D3-F8A77F9C220A}" dt="2021-10-01T13:45:50.350" v="80" actId="14100"/>
          <ac:picMkLst>
            <pc:docMk/>
            <pc:sldMk cId="1988658653" sldId="261"/>
            <ac:picMk id="6" creationId="{881A2A48-1917-4A13-A07E-5C06F2353077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4:14.985" v="67"/>
          <ac:picMkLst>
            <pc:docMk/>
            <pc:sldMk cId="1988658653" sldId="261"/>
            <ac:picMk id="7" creationId="{C489DC48-F4FC-4E3C-99C6-79B50DEF3814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4:24.345" v="71"/>
          <ac:picMkLst>
            <pc:docMk/>
            <pc:sldMk cId="1988658653" sldId="261"/>
            <ac:picMk id="8" creationId="{438356EF-ACE1-4AD2-860B-3429679C2CC9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2:26.760" v="46"/>
          <ac:picMkLst>
            <pc:docMk/>
            <pc:sldMk cId="1988658653" sldId="261"/>
            <ac:picMk id="9" creationId="{373C026B-470F-4DF0-8B37-ED5CEA54283C}"/>
          </ac:picMkLst>
        </pc:picChg>
        <pc:picChg chg="del mod">
          <ac:chgData name="Naman Sharma" userId="S::101369174@georgebrown.ca::1a157ce5-00e2-40e5-8223-6fa2fbe92854" providerId="AD" clId="Web-{04FA53F3-BCE6-44AB-B6D3-F8A77F9C220A}" dt="2021-10-01T13:36:31.394" v="3"/>
          <ac:picMkLst>
            <pc:docMk/>
            <pc:sldMk cId="1988658653" sldId="261"/>
            <ac:picMk id="10" creationId="{0AA15553-8BA1-4ED6-867A-3A7BF7C5EC8A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2:40.214" v="48"/>
          <ac:picMkLst>
            <pc:docMk/>
            <pc:sldMk cId="1988658653" sldId="261"/>
            <ac:picMk id="11" creationId="{F27D6FEB-EC58-4DD4-A2AE-397D6075D24F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2:48.370" v="50"/>
          <ac:picMkLst>
            <pc:docMk/>
            <pc:sldMk cId="1988658653" sldId="261"/>
            <ac:picMk id="12" creationId="{4E92CECE-9909-4E26-9728-E69BE085E397}"/>
          </ac:picMkLst>
        </pc:picChg>
        <pc:picChg chg="del">
          <ac:chgData name="Naman Sharma" userId="S::101369174@georgebrown.ca::1a157ce5-00e2-40e5-8223-6fa2fbe92854" providerId="AD" clId="Web-{04FA53F3-BCE6-44AB-B6D3-F8A77F9C220A}" dt="2021-10-01T13:43:05.621" v="54"/>
          <ac:picMkLst>
            <pc:docMk/>
            <pc:sldMk cId="1988658653" sldId="261"/>
            <ac:picMk id="13" creationId="{2467647D-F034-4152-AA19-9FA7BA24C9AB}"/>
          </ac:picMkLst>
        </pc:picChg>
        <pc:cxnChg chg="add del">
          <ac:chgData name="Naman Sharma" userId="S::101369174@georgebrown.ca::1a157ce5-00e2-40e5-8223-6fa2fbe92854" providerId="AD" clId="Web-{04FA53F3-BCE6-44AB-B6D3-F8A77F9C220A}" dt="2021-10-01T13:45:26.208" v="75"/>
          <ac:cxnSpMkLst>
            <pc:docMk/>
            <pc:sldMk cId="1988658653" sldId="261"/>
            <ac:cxnSpMk id="18" creationId="{9020DCC9-F851-4562-BB20-1AB3C51BFD08}"/>
          </ac:cxnSpMkLst>
        </pc:cxnChg>
      </pc:sldChg>
      <pc:sldChg chg="delSp">
        <pc:chgData name="Naman Sharma" userId="S::101369174@georgebrown.ca::1a157ce5-00e2-40e5-8223-6fa2fbe92854" providerId="AD" clId="Web-{04FA53F3-BCE6-44AB-B6D3-F8A77F9C220A}" dt="2021-10-01T13:37:26.976" v="14"/>
        <pc:sldMkLst>
          <pc:docMk/>
          <pc:sldMk cId="2767124356" sldId="285"/>
        </pc:sldMkLst>
        <pc:picChg chg="del">
          <ac:chgData name="Naman Sharma" userId="S::101369174@georgebrown.ca::1a157ce5-00e2-40e5-8223-6fa2fbe92854" providerId="AD" clId="Web-{04FA53F3-BCE6-44AB-B6D3-F8A77F9C220A}" dt="2021-10-01T13:37:26.976" v="14"/>
          <ac:picMkLst>
            <pc:docMk/>
            <pc:sldMk cId="2767124356" sldId="285"/>
            <ac:picMk id="4" creationId="{C9208B88-C134-41A3-BEC3-4CEAE658809B}"/>
          </ac:picMkLst>
        </pc:picChg>
      </pc:sldChg>
      <pc:sldChg chg="addSp delSp modSp new mod setBg">
        <pc:chgData name="Naman Sharma" userId="S::101369174@georgebrown.ca::1a157ce5-00e2-40e5-8223-6fa2fbe92854" providerId="AD" clId="Web-{04FA53F3-BCE6-44AB-B6D3-F8A77F9C220A}" dt="2021-10-01T13:46:12.461" v="84"/>
        <pc:sldMkLst>
          <pc:docMk/>
          <pc:sldMk cId="793430330" sldId="286"/>
        </pc:sldMkLst>
        <pc:spChg chg="mod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2" creationId="{8BFEA55B-DDEC-4B9F-9C1B-4559C4001FA2}"/>
          </ac:spMkLst>
        </pc:spChg>
        <pc:spChg chg="del">
          <ac:chgData name="Naman Sharma" userId="S::101369174@georgebrown.ca::1a157ce5-00e2-40e5-8223-6fa2fbe92854" providerId="AD" clId="Web-{04FA53F3-BCE6-44AB-B6D3-F8A77F9C220A}" dt="2021-10-01T13:36:35.254" v="4"/>
          <ac:spMkLst>
            <pc:docMk/>
            <pc:sldMk cId="793430330" sldId="286"/>
            <ac:spMk id="3" creationId="{6EF1290E-49D2-4B90-B3B3-8518D1B69349}"/>
          </ac:spMkLst>
        </pc:spChg>
        <pc:spChg chg="add del mod">
          <ac:chgData name="Naman Sharma" userId="S::101369174@georgebrown.ca::1a157ce5-00e2-40e5-8223-6fa2fbe92854" providerId="AD" clId="Web-{04FA53F3-BCE6-44AB-B6D3-F8A77F9C220A}" dt="2021-10-01T13:37:03.131" v="8"/>
          <ac:spMkLst>
            <pc:docMk/>
            <pc:sldMk cId="793430330" sldId="286"/>
            <ac:spMk id="7" creationId="{54332546-E79D-4797-99E7-2CCEC0D0CA6B}"/>
          </ac:spMkLst>
        </pc:spChg>
        <pc:spChg chg="add del mod">
          <ac:chgData name="Naman Sharma" userId="S::101369174@georgebrown.ca::1a157ce5-00e2-40e5-8223-6fa2fbe92854" providerId="AD" clId="Web-{04FA53F3-BCE6-44AB-B6D3-F8A77F9C220A}" dt="2021-10-01T13:37:31.320" v="15"/>
          <ac:spMkLst>
            <pc:docMk/>
            <pc:sldMk cId="793430330" sldId="286"/>
            <ac:spMk id="9" creationId="{B4E46EFE-42F6-4385-A8C0-98BB19344C6B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15" creationId="{BB2B8762-61F0-4F1B-9364-D633EE9D6AF5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17" creationId="{E97675C8-1328-460C-9EBF-6B446B67EAD3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21" creationId="{2AD83CFE-1CA3-4832-A4B9-C48CD1347C03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23" creationId="{BC98641C-7F74-435D-996F-A4387A3C3C26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25" creationId="{F530C0F6-C8DF-4539-B30C-8105DB618C2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27" creationId="{BAE51241-AA8B-4B82-9C59-6738DB85674C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0:21.846" v="39"/>
          <ac:spMkLst>
            <pc:docMk/>
            <pc:sldMk cId="793430330" sldId="286"/>
            <ac:spMk id="29" creationId="{2F888C18-7E74-4A98-A7B4-A5C43583A482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0:21.846" v="39"/>
          <ac:spMkLst>
            <pc:docMk/>
            <pc:sldMk cId="793430330" sldId="286"/>
            <ac:spMk id="30" creationId="{20436840-698D-4B5F-A7C0-101AD48D861E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31" creationId="{3E4054D3-0341-4A34-8F6F-A9F996985323}"/>
          </ac:spMkLst>
        </pc:spChg>
        <pc:spChg chg="add">
          <ac:chgData name="Naman Sharma" userId="S::101369174@georgebrown.ca::1a157ce5-00e2-40e5-8223-6fa2fbe92854" providerId="AD" clId="Web-{04FA53F3-BCE6-44AB-B6D3-F8A77F9C220A}" dt="2021-10-01T13:38:13.401" v="35"/>
          <ac:spMkLst>
            <pc:docMk/>
            <pc:sldMk cId="793430330" sldId="286"/>
            <ac:spMk id="32" creationId="{6AD7788B-8D2F-461E-851B-2A76B7888D4A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0:21.846" v="39"/>
          <ac:spMkLst>
            <pc:docMk/>
            <pc:sldMk cId="793430330" sldId="286"/>
            <ac:spMk id="33" creationId="{3682BE5A-770A-4799-BE6D-CE0BD0AD28C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34" creationId="{4CFCD50F-4BF3-4733-BD42-5567080A7017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0:21.846" v="39"/>
          <ac:spMkLst>
            <pc:docMk/>
            <pc:sldMk cId="793430330" sldId="286"/>
            <ac:spMk id="35" creationId="{85B58713-80A3-4F72-8ADA-A63E6BA8BC0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36" creationId="{97C2466A-2320-4205-BDC2-056CD8BC2C53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37" creationId="{2F888C18-7E74-4A98-A7B4-A5C43583A482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38" creationId="{C24F77B6-3AFC-4981-A39A-15994073E10F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39" creationId="{20436840-698D-4B5F-A7C0-101AD48D861E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41" creationId="{3682BE5A-770A-4799-BE6D-CE0BD0AD28C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42" creationId="{B7D21A87-2874-4438-84BA-E02F7C632784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43" creationId="{85B58713-80A3-4F72-8ADA-A63E6BA8BC0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44" creationId="{0B0A69F5-520C-404C-9614-071AAE13870F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45" v="83"/>
          <ac:spMkLst>
            <pc:docMk/>
            <pc:sldMk cId="793430330" sldId="286"/>
            <ac:spMk id="45" creationId="{90F35747-2822-4D06-BE10-CD33AC6B09C1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46" creationId="{54D683B1-E7B7-4AF5-8BF1-00757F13FBE1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47" creationId="{2F888C18-7E74-4A98-A7B4-A5C43583A482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38:13.385" v="34"/>
          <ac:spMkLst>
            <pc:docMk/>
            <pc:sldMk cId="793430330" sldId="286"/>
            <ac:spMk id="48" creationId="{7B07ECB0-AC96-4F4F-AB0C-44EA1353CE09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49" creationId="{20436840-698D-4B5F-A7C0-101AD48D861E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45" v="83"/>
          <ac:spMkLst>
            <pc:docMk/>
            <pc:sldMk cId="793430330" sldId="286"/>
            <ac:spMk id="50" creationId="{CC2C4466-5B1B-4361-B9D9-39ED9A8A3481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51" creationId="{3682BE5A-770A-4799-BE6D-CE0BD0AD28C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45" v="83"/>
          <ac:spMkLst>
            <pc:docMk/>
            <pc:sldMk cId="793430330" sldId="286"/>
            <ac:spMk id="52" creationId="{FD745DAE-5A8A-44FA-937C-CD65CF7AE69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6:12.461" v="84"/>
          <ac:spMkLst>
            <pc:docMk/>
            <pc:sldMk cId="793430330" sldId="286"/>
            <ac:spMk id="53" creationId="{85B58713-80A3-4F72-8ADA-A63E6BA8BC0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12.445" v="83"/>
          <ac:spMkLst>
            <pc:docMk/>
            <pc:sldMk cId="793430330" sldId="286"/>
            <ac:spMk id="54" creationId="{67696AA1-B1DD-4C75-9AC1-69EE9F65FF96}"/>
          </ac:spMkLst>
        </pc:spChg>
        <pc:picChg chg="add del mod ord">
          <ac:chgData name="Naman Sharma" userId="S::101369174@georgebrown.ca::1a157ce5-00e2-40e5-8223-6fa2fbe92854" providerId="AD" clId="Web-{04FA53F3-BCE6-44AB-B6D3-F8A77F9C220A}" dt="2021-10-01T13:37:22.007" v="13"/>
          <ac:picMkLst>
            <pc:docMk/>
            <pc:sldMk cId="793430330" sldId="286"/>
            <ac:picMk id="4" creationId="{B8C1772D-1343-42D4-B2AD-1AD7EE2D18E3}"/>
          </ac:picMkLst>
        </pc:picChg>
        <pc:picChg chg="add mod ord">
          <ac:chgData name="Naman Sharma" userId="S::101369174@georgebrown.ca::1a157ce5-00e2-40e5-8223-6fa2fbe92854" providerId="AD" clId="Web-{04FA53F3-BCE6-44AB-B6D3-F8A77F9C220A}" dt="2021-10-01T13:46:12.445" v="83"/>
          <ac:picMkLst>
            <pc:docMk/>
            <pc:sldMk cId="793430330" sldId="286"/>
            <ac:picMk id="5" creationId="{EAC34E73-3703-4AC3-95F3-1D006E215D36}"/>
          </ac:picMkLst>
        </pc:picChg>
        <pc:picChg chg="add mod ord">
          <ac:chgData name="Naman Sharma" userId="S::101369174@georgebrown.ca::1a157ce5-00e2-40e5-8223-6fa2fbe92854" providerId="AD" clId="Web-{04FA53F3-BCE6-44AB-B6D3-F8A77F9C220A}" dt="2021-10-01T13:46:12.461" v="84"/>
          <ac:picMkLst>
            <pc:docMk/>
            <pc:sldMk cId="793430330" sldId="286"/>
            <ac:picMk id="10" creationId="{E34ADE57-3628-4EB1-8837-9E67E63CEDCE}"/>
          </ac:picMkLst>
        </pc:picChg>
        <pc:cxnChg chg="add del">
          <ac:chgData name="Naman Sharma" userId="S::101369174@georgebrown.ca::1a157ce5-00e2-40e5-8223-6fa2fbe92854" providerId="AD" clId="Web-{04FA53F3-BCE6-44AB-B6D3-F8A77F9C220A}" dt="2021-10-01T13:38:13.401" v="35"/>
          <ac:cxnSpMkLst>
            <pc:docMk/>
            <pc:sldMk cId="793430330" sldId="286"/>
            <ac:cxnSpMk id="19" creationId="{514EE78B-AF71-4195-A01B-F1165D9233BF}"/>
          </ac:cxnSpMkLst>
        </pc:cxnChg>
        <pc:cxnChg chg="add del">
          <ac:chgData name="Naman Sharma" userId="S::101369174@georgebrown.ca::1a157ce5-00e2-40e5-8223-6fa2fbe92854" providerId="AD" clId="Web-{04FA53F3-BCE6-44AB-B6D3-F8A77F9C220A}" dt="2021-10-01T13:38:13.385" v="34"/>
          <ac:cxnSpMkLst>
            <pc:docMk/>
            <pc:sldMk cId="793430330" sldId="286"/>
            <ac:cxnSpMk id="40" creationId="{E622A300-A12E-4C3D-A574-71AFFA8F2B51}"/>
          </ac:cxnSpMkLst>
        </pc:cxnChg>
      </pc:sldChg>
      <pc:sldChg chg="addSp delSp modSp new mod setBg">
        <pc:chgData name="Naman Sharma" userId="S::101369174@georgebrown.ca::1a157ce5-00e2-40e5-8223-6fa2fbe92854" providerId="AD" clId="Web-{04FA53F3-BCE6-44AB-B6D3-F8A77F9C220A}" dt="2021-10-01T13:51:20.886" v="221" actId="20577"/>
        <pc:sldMkLst>
          <pc:docMk/>
          <pc:sldMk cId="3780290743" sldId="287"/>
        </pc:sldMkLst>
        <pc:spChg chg="mod">
          <ac:chgData name="Naman Sharma" userId="S::101369174@georgebrown.ca::1a157ce5-00e2-40e5-8223-6fa2fbe92854" providerId="AD" clId="Web-{04FA53F3-BCE6-44AB-B6D3-F8A77F9C220A}" dt="2021-10-01T13:51:20.886" v="221" actId="20577"/>
          <ac:spMkLst>
            <pc:docMk/>
            <pc:sldMk cId="3780290743" sldId="287"/>
            <ac:spMk id="2" creationId="{842BCD12-5BFD-4E85-B2C1-1DE57D611FBB}"/>
          </ac:spMkLst>
        </pc:spChg>
        <pc:spChg chg="del">
          <ac:chgData name="Naman Sharma" userId="S::101369174@georgebrown.ca::1a157ce5-00e2-40e5-8223-6fa2fbe92854" providerId="AD" clId="Web-{04FA53F3-BCE6-44AB-B6D3-F8A77F9C220A}" dt="2021-10-01T13:42:30.088" v="47"/>
          <ac:spMkLst>
            <pc:docMk/>
            <pc:sldMk cId="3780290743" sldId="287"/>
            <ac:spMk id="3" creationId="{25B51F4C-E87F-47FA-B5B5-DEFA02C8E67A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12" creationId="{5F54226A-15A5-4F46-926F-81F3EC4664A8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14" creationId="{CFCF670F-3E94-4C8F-95AE-035FB459B9D2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18" creationId="{2B399A60-3405-4647-A976-4CBC707A9B3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20" creationId="{FE8FF351-900B-4AA7-B3CB-AA23F3577ED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22" creationId="{E0D90A09-10D4-4340-AC70-0AFDB3810B61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24" creationId="{062DB908-A871-49E3-A635-30ADFEBCFE6B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26" creationId="{8B2C4FD5-C5A9-45B4-83C5-3310D4EDEB4F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28" creationId="{3E5F8535-F3B4-43C3-8595-D163FAA6BB2D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3:15.575" v="58"/>
          <ac:spMkLst>
            <pc:docMk/>
            <pc:sldMk cId="3780290743" sldId="287"/>
            <ac:spMk id="30" creationId="{4F3F6827-0043-4CFE-98A8-95CE1B69B005}"/>
          </ac:spMkLst>
        </pc:spChg>
        <pc:picChg chg="add mod ord">
          <ac:chgData name="Naman Sharma" userId="S::101369174@georgebrown.ca::1a157ce5-00e2-40e5-8223-6fa2fbe92854" providerId="AD" clId="Web-{04FA53F3-BCE6-44AB-B6D3-F8A77F9C220A}" dt="2021-10-01T13:43:15.575" v="58"/>
          <ac:picMkLst>
            <pc:docMk/>
            <pc:sldMk cId="3780290743" sldId="287"/>
            <ac:picMk id="4" creationId="{C104BB5A-7142-45ED-8C8F-5EAF87CDC451}"/>
          </ac:picMkLst>
        </pc:picChg>
        <pc:picChg chg="add mod ord">
          <ac:chgData name="Naman Sharma" userId="S::101369174@georgebrown.ca::1a157ce5-00e2-40e5-8223-6fa2fbe92854" providerId="AD" clId="Web-{04FA53F3-BCE6-44AB-B6D3-F8A77F9C220A}" dt="2021-10-01T13:43:15.575" v="58"/>
          <ac:picMkLst>
            <pc:docMk/>
            <pc:sldMk cId="3780290743" sldId="287"/>
            <ac:picMk id="5" creationId="{A7535AA1-0C98-47E9-9CFB-10EFDD29ACBD}"/>
          </ac:picMkLst>
        </pc:picChg>
        <pc:picChg chg="add mod">
          <ac:chgData name="Naman Sharma" userId="S::101369174@georgebrown.ca::1a157ce5-00e2-40e5-8223-6fa2fbe92854" providerId="AD" clId="Web-{04FA53F3-BCE6-44AB-B6D3-F8A77F9C220A}" dt="2021-10-01T13:43:15.575" v="58"/>
          <ac:picMkLst>
            <pc:docMk/>
            <pc:sldMk cId="3780290743" sldId="287"/>
            <ac:picMk id="6" creationId="{0C198F67-62F4-4B05-BAA4-B5A3AAB33494}"/>
          </ac:picMkLst>
        </pc:picChg>
        <pc:picChg chg="add mod">
          <ac:chgData name="Naman Sharma" userId="S::101369174@georgebrown.ca::1a157ce5-00e2-40e5-8223-6fa2fbe92854" providerId="AD" clId="Web-{04FA53F3-BCE6-44AB-B6D3-F8A77F9C220A}" dt="2021-10-01T13:43:15.575" v="58"/>
          <ac:picMkLst>
            <pc:docMk/>
            <pc:sldMk cId="3780290743" sldId="287"/>
            <ac:picMk id="7" creationId="{3A50B53D-3FE3-48B1-81D6-9D1579D98BF4}"/>
          </ac:picMkLst>
        </pc:picChg>
        <pc:cxnChg chg="add">
          <ac:chgData name="Naman Sharma" userId="S::101369174@georgebrown.ca::1a157ce5-00e2-40e5-8223-6fa2fbe92854" providerId="AD" clId="Web-{04FA53F3-BCE6-44AB-B6D3-F8A77F9C220A}" dt="2021-10-01T13:43:15.575" v="58"/>
          <ac:cxnSpMkLst>
            <pc:docMk/>
            <pc:sldMk cId="3780290743" sldId="287"/>
            <ac:cxnSpMk id="16" creationId="{90479AEA-6C87-4786-A668-54BF815A73D7}"/>
          </ac:cxnSpMkLst>
        </pc:cxnChg>
      </pc:sldChg>
      <pc:sldChg chg="addSp delSp modSp new mod setBg">
        <pc:chgData name="Naman Sharma" userId="S::101369174@georgebrown.ca::1a157ce5-00e2-40e5-8223-6fa2fbe92854" providerId="AD" clId="Web-{04FA53F3-BCE6-44AB-B6D3-F8A77F9C220A}" dt="2021-10-01T13:49:01.862" v="138" actId="20577"/>
        <pc:sldMkLst>
          <pc:docMk/>
          <pc:sldMk cId="2019102138" sldId="288"/>
        </pc:sldMkLst>
        <pc:spChg chg="mod">
          <ac:chgData name="Naman Sharma" userId="S::101369174@georgebrown.ca::1a157ce5-00e2-40e5-8223-6fa2fbe92854" providerId="AD" clId="Web-{04FA53F3-BCE6-44AB-B6D3-F8A77F9C220A}" dt="2021-10-01T13:49:01.862" v="138" actId="20577"/>
          <ac:spMkLst>
            <pc:docMk/>
            <pc:sldMk cId="2019102138" sldId="288"/>
            <ac:spMk id="2" creationId="{9A94C4F7-F461-48EA-909E-68AF67934701}"/>
          </ac:spMkLst>
        </pc:spChg>
        <pc:spChg chg="del">
          <ac:chgData name="Naman Sharma" userId="S::101369174@georgebrown.ca::1a157ce5-00e2-40e5-8223-6fa2fbe92854" providerId="AD" clId="Web-{04FA53F3-BCE6-44AB-B6D3-F8A77F9C220A}" dt="2021-10-01T13:43:59.593" v="64"/>
          <ac:spMkLst>
            <pc:docMk/>
            <pc:sldMk cId="2019102138" sldId="288"/>
            <ac:spMk id="3" creationId="{1C737903-332E-4742-A1FE-E4E638AFC7F6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1.104" v="88"/>
          <ac:spMkLst>
            <pc:docMk/>
            <pc:sldMk cId="2019102138" sldId="288"/>
            <ac:spMk id="9" creationId="{15627614-0421-44C9-BA45-98C62DB304E7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1.104" v="88"/>
          <ac:spMkLst>
            <pc:docMk/>
            <pc:sldMk cId="2019102138" sldId="288"/>
            <ac:spMk id="10" creationId="{A95CF63B-42D2-437D-AF2A-6C97E4CADD39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12" creationId="{5F54226A-15A5-4F46-926F-81F3EC4664A8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1.104" v="88"/>
          <ac:spMkLst>
            <pc:docMk/>
            <pc:sldMk cId="2019102138" sldId="288"/>
            <ac:spMk id="13" creationId="{DF1705A9-C729-4BAE-A0A9-BAC44BE19D4A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14" creationId="{CFCF670F-3E94-4C8F-95AE-035FB459B9D2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1.104" v="88"/>
          <ac:spMkLst>
            <pc:docMk/>
            <pc:sldMk cId="2019102138" sldId="288"/>
            <ac:spMk id="15" creationId="{C580EDAA-6647-44DA-903E-7089932FBA53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1.104" v="88"/>
          <ac:spMkLst>
            <pc:docMk/>
            <pc:sldMk cId="2019102138" sldId="288"/>
            <ac:spMk id="17" creationId="{98028315-3FF8-4D34-8D01-73B0A46161D0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18" creationId="{2B399A60-3405-4647-A976-4CBC707A9B36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19" creationId="{E7F82259-6DC6-40BE-84AB-3D4BDA537672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20" creationId="{FE8FF351-900B-4AA7-B3CB-AA23F3577ED6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22" creationId="{E0D90A09-10D4-4340-AC70-0AFDB3810B61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23" creationId="{248F6462-E316-4804-B76E-F17261B876F6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24" creationId="{062DB908-A871-49E3-A635-30ADFEBCFE6B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25" creationId="{35490A1A-AA28-463A-AA3C-C84B88ED54D3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26" creationId="{8B2C4FD5-C5A9-45B4-83C5-3310D4EDEB4F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27" creationId="{9CBAC0BF-B249-46F8-B6CE-50488DCA102A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28" creationId="{3E5F8535-F3B4-43C3-8595-D163FAA6BB2D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29" creationId="{983DEAAD-C42F-417F-96C1-36AC52AA5D25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6:54.198" v="86"/>
          <ac:spMkLst>
            <pc:docMk/>
            <pc:sldMk cId="2019102138" sldId="288"/>
            <ac:spMk id="30" creationId="{4F3F6827-0043-4CFE-98A8-95CE1B69B005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31" creationId="{69259C9E-EB60-4136-BFB3-C6AA8EABCC75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32" creationId="{C44B207C-AE62-4FA8-B469-5E0EDADF80A5}"/>
          </ac:spMkLst>
        </pc:spChg>
        <pc:spChg chg="add del">
          <ac:chgData name="Naman Sharma" userId="S::101369174@georgebrown.ca::1a157ce5-00e2-40e5-8223-6fa2fbe92854" providerId="AD" clId="Web-{04FA53F3-BCE6-44AB-B6D3-F8A77F9C220A}" dt="2021-10-01T13:47:07.808" v="90"/>
          <ac:spMkLst>
            <pc:docMk/>
            <pc:sldMk cId="2019102138" sldId="288"/>
            <ac:spMk id="33" creationId="{BE1354F6-7F92-40AE-A769-AC17DBD95EC7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34" creationId="{5F54226A-15A5-4F46-926F-81F3EC4664A8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35" creationId="{CFCF670F-3E94-4C8F-95AE-035FB459B9D2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37" creationId="{2B399A60-3405-4647-A976-4CBC707A9B3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38" creationId="{FE8FF351-900B-4AA7-B3CB-AA23F3577ED6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39" creationId="{E0D90A09-10D4-4340-AC70-0AFDB3810B61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40" creationId="{062DB908-A871-49E3-A635-30ADFEBCFE6B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41" creationId="{8B2C4FD5-C5A9-45B4-83C5-3310D4EDEB4F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42" creationId="{3E5F8535-F3B4-43C3-8595-D163FAA6BB2D}"/>
          </ac:spMkLst>
        </pc:spChg>
        <pc:spChg chg="add">
          <ac:chgData name="Naman Sharma" userId="S::101369174@georgebrown.ca::1a157ce5-00e2-40e5-8223-6fa2fbe92854" providerId="AD" clId="Web-{04FA53F3-BCE6-44AB-B6D3-F8A77F9C220A}" dt="2021-10-01T13:47:07.823" v="91"/>
          <ac:spMkLst>
            <pc:docMk/>
            <pc:sldMk cId="2019102138" sldId="288"/>
            <ac:spMk id="43" creationId="{4F3F6827-0043-4CFE-98A8-95CE1B69B005}"/>
          </ac:spMkLst>
        </pc:spChg>
        <pc:picChg chg="add mod ord">
          <ac:chgData name="Naman Sharma" userId="S::101369174@georgebrown.ca::1a157ce5-00e2-40e5-8223-6fa2fbe92854" providerId="AD" clId="Web-{04FA53F3-BCE6-44AB-B6D3-F8A77F9C220A}" dt="2021-10-01T13:47:07.823" v="91"/>
          <ac:picMkLst>
            <pc:docMk/>
            <pc:sldMk cId="2019102138" sldId="288"/>
            <ac:picMk id="4" creationId="{EEAC6F26-748A-45E9-A391-4873261BB69F}"/>
          </ac:picMkLst>
        </pc:picChg>
        <pc:picChg chg="add mod ord">
          <ac:chgData name="Naman Sharma" userId="S::101369174@georgebrown.ca::1a157ce5-00e2-40e5-8223-6fa2fbe92854" providerId="AD" clId="Web-{04FA53F3-BCE6-44AB-B6D3-F8A77F9C220A}" dt="2021-10-01T13:47:23.012" v="95" actId="14100"/>
          <ac:picMkLst>
            <pc:docMk/>
            <pc:sldMk cId="2019102138" sldId="288"/>
            <ac:picMk id="5" creationId="{D42E5AB7-60D3-48D0-A968-2E68FFC6F1CD}"/>
          </ac:picMkLst>
        </pc:picChg>
        <pc:picChg chg="add mod ord">
          <ac:chgData name="Naman Sharma" userId="S::101369174@georgebrown.ca::1a157ce5-00e2-40e5-8223-6fa2fbe92854" providerId="AD" clId="Web-{04FA53F3-BCE6-44AB-B6D3-F8A77F9C220A}" dt="2021-10-01T13:47:34.419" v="97" actId="14100"/>
          <ac:picMkLst>
            <pc:docMk/>
            <pc:sldMk cId="2019102138" sldId="288"/>
            <ac:picMk id="6" creationId="{45979E78-1884-4D90-8B62-2C76AA68E13A}"/>
          </ac:picMkLst>
        </pc:picChg>
        <pc:picChg chg="add mod">
          <ac:chgData name="Naman Sharma" userId="S::101369174@georgebrown.ca::1a157ce5-00e2-40e5-8223-6fa2fbe92854" providerId="AD" clId="Web-{04FA53F3-BCE6-44AB-B6D3-F8A77F9C220A}" dt="2021-10-01T13:47:07.823" v="91"/>
          <ac:picMkLst>
            <pc:docMk/>
            <pc:sldMk cId="2019102138" sldId="288"/>
            <ac:picMk id="7" creationId="{229BD1DF-94D1-4EF7-BAB4-DDA708058D89}"/>
          </ac:picMkLst>
        </pc:picChg>
        <pc:cxnChg chg="add del">
          <ac:chgData name="Naman Sharma" userId="S::101369174@georgebrown.ca::1a157ce5-00e2-40e5-8223-6fa2fbe92854" providerId="AD" clId="Web-{04FA53F3-BCE6-44AB-B6D3-F8A77F9C220A}" dt="2021-10-01T13:47:01.104" v="88"/>
          <ac:cxnSpMkLst>
            <pc:docMk/>
            <pc:sldMk cId="2019102138" sldId="288"/>
            <ac:cxnSpMk id="11" creationId="{42D988CC-1BCA-4015-B859-258C2B796EAB}"/>
          </ac:cxnSpMkLst>
        </pc:cxnChg>
        <pc:cxnChg chg="add del">
          <ac:chgData name="Naman Sharma" userId="S::101369174@georgebrown.ca::1a157ce5-00e2-40e5-8223-6fa2fbe92854" providerId="AD" clId="Web-{04FA53F3-BCE6-44AB-B6D3-F8A77F9C220A}" dt="2021-10-01T13:46:54.198" v="86"/>
          <ac:cxnSpMkLst>
            <pc:docMk/>
            <pc:sldMk cId="2019102138" sldId="288"/>
            <ac:cxnSpMk id="16" creationId="{90479AEA-6C87-4786-A668-54BF815A73D7}"/>
          </ac:cxnSpMkLst>
        </pc:cxnChg>
        <pc:cxnChg chg="add del">
          <ac:chgData name="Naman Sharma" userId="S::101369174@georgebrown.ca::1a157ce5-00e2-40e5-8223-6fa2fbe92854" providerId="AD" clId="Web-{04FA53F3-BCE6-44AB-B6D3-F8A77F9C220A}" dt="2021-10-01T13:47:07.808" v="90"/>
          <ac:cxnSpMkLst>
            <pc:docMk/>
            <pc:sldMk cId="2019102138" sldId="288"/>
            <ac:cxnSpMk id="21" creationId="{D8969DA3-1975-44C7-B7ED-053710F94528}"/>
          </ac:cxnSpMkLst>
        </pc:cxnChg>
        <pc:cxnChg chg="add">
          <ac:chgData name="Naman Sharma" userId="S::101369174@georgebrown.ca::1a157ce5-00e2-40e5-8223-6fa2fbe92854" providerId="AD" clId="Web-{04FA53F3-BCE6-44AB-B6D3-F8A77F9C220A}" dt="2021-10-01T13:47:07.823" v="91"/>
          <ac:cxnSpMkLst>
            <pc:docMk/>
            <pc:sldMk cId="2019102138" sldId="288"/>
            <ac:cxnSpMk id="36" creationId="{90479AEA-6C87-4786-A668-54BF815A73D7}"/>
          </ac:cxnSpMkLst>
        </pc:cxnChg>
      </pc:sldChg>
    </pc:docChg>
  </pc:docChgLst>
  <pc:docChgLst>
    <pc:chgData name="Ziyad El Amrani-Joutey" userId="S::101366815@georgebrown.ca::ccd69fb2-a5c2-47f3-a96c-805dd07a6d8d" providerId="AD" clId="Web-{18877879-93E2-4161-936C-DAB6A518A305}"/>
    <pc:docChg chg="modSld">
      <pc:chgData name="Ziyad El Amrani-Joutey" userId="S::101366815@georgebrown.ca::ccd69fb2-a5c2-47f3-a96c-805dd07a6d8d" providerId="AD" clId="Web-{18877879-93E2-4161-936C-DAB6A518A305}" dt="2021-10-01T14:13:03.401" v="2" actId="1076"/>
      <pc:docMkLst>
        <pc:docMk/>
      </pc:docMkLst>
      <pc:sldChg chg="delSp modSp">
        <pc:chgData name="Ziyad El Amrani-Joutey" userId="S::101366815@georgebrown.ca::ccd69fb2-a5c2-47f3-a96c-805dd07a6d8d" providerId="AD" clId="Web-{18877879-93E2-4161-936C-DAB6A518A305}" dt="2021-10-01T14:13:03.401" v="2" actId="1076"/>
        <pc:sldMkLst>
          <pc:docMk/>
          <pc:sldMk cId="2293940308" sldId="268"/>
        </pc:sldMkLst>
        <pc:spChg chg="del">
          <ac:chgData name="Ziyad El Amrani-Joutey" userId="S::101366815@georgebrown.ca::ccd69fb2-a5c2-47f3-a96c-805dd07a6d8d" providerId="AD" clId="Web-{18877879-93E2-4161-936C-DAB6A518A305}" dt="2021-10-01T14:12:58.198" v="0"/>
          <ac:spMkLst>
            <pc:docMk/>
            <pc:sldMk cId="2293940308" sldId="268"/>
            <ac:spMk id="3" creationId="{77E70EA6-7ABB-45C2-9E87-A2EFBB155A1C}"/>
          </ac:spMkLst>
        </pc:spChg>
        <pc:picChg chg="mod">
          <ac:chgData name="Ziyad El Amrani-Joutey" userId="S::101366815@georgebrown.ca::ccd69fb2-a5c2-47f3-a96c-805dd07a6d8d" providerId="AD" clId="Web-{18877879-93E2-4161-936C-DAB6A518A305}" dt="2021-10-01T14:13:03.401" v="2" actId="1076"/>
          <ac:picMkLst>
            <pc:docMk/>
            <pc:sldMk cId="2293940308" sldId="268"/>
            <ac:picMk id="4" creationId="{9DDF2500-0760-45E8-916D-8F85BB5ED1E7}"/>
          </ac:picMkLst>
        </pc:picChg>
      </pc:sldChg>
    </pc:docChg>
  </pc:docChgLst>
  <pc:docChgLst>
    <pc:chgData name="Naman Sharma" userId="S::101369174@georgebrown.ca::1a157ce5-00e2-40e5-8223-6fa2fbe92854" providerId="AD" clId="Web-{B58B6732-81DF-403F-9BBA-5906964664EA}"/>
    <pc:docChg chg="modSld">
      <pc:chgData name="Naman Sharma" userId="S::101369174@georgebrown.ca::1a157ce5-00e2-40e5-8223-6fa2fbe92854" providerId="AD" clId="Web-{B58B6732-81DF-403F-9BBA-5906964664EA}" dt="2021-10-01T04:22:34.346" v="120"/>
      <pc:docMkLst>
        <pc:docMk/>
      </pc:docMkLst>
      <pc:sldChg chg="addSp modSp">
        <pc:chgData name="Naman Sharma" userId="S::101369174@georgebrown.ca::1a157ce5-00e2-40e5-8223-6fa2fbe92854" providerId="AD" clId="Web-{B58B6732-81DF-403F-9BBA-5906964664EA}" dt="2021-10-01T04:22:34.346" v="120"/>
        <pc:sldMkLst>
          <pc:docMk/>
          <pc:sldMk cId="927048788" sldId="262"/>
        </pc:sldMkLst>
        <pc:graphicFrameChg chg="add mod modGraphic">
          <ac:chgData name="Naman Sharma" userId="S::101369174@georgebrown.ca::1a157ce5-00e2-40e5-8223-6fa2fbe92854" providerId="AD" clId="Web-{B58B6732-81DF-403F-9BBA-5906964664EA}" dt="2021-10-01T04:22:34.346" v="120"/>
          <ac:graphicFrameMkLst>
            <pc:docMk/>
            <pc:sldMk cId="927048788" sldId="262"/>
            <ac:graphicFrameMk id="4" creationId="{C68E081B-68F7-4DC7-8A7B-1A57B45E1302}"/>
          </ac:graphicFrameMkLst>
        </pc:graphicFrameChg>
      </pc:sldChg>
    </pc:docChg>
  </pc:docChgLst>
  <pc:docChgLst>
    <pc:chgData name="Leandra Lai" userId="S::101367265@georgebrown.ca::6c614697-bd53-4417-93c4-f442eb0b3000" providerId="AD" clId="Web-{E2DABF2C-54CA-4C98-A4F2-8D459588A64B}"/>
    <pc:docChg chg="modSld">
      <pc:chgData name="Leandra Lai" userId="S::101367265@georgebrown.ca::6c614697-bd53-4417-93c4-f442eb0b3000" providerId="AD" clId="Web-{E2DABF2C-54CA-4C98-A4F2-8D459588A64B}" dt="2021-10-01T03:07:43.745" v="63" actId="1076"/>
      <pc:docMkLst>
        <pc:docMk/>
      </pc:docMkLst>
      <pc:sldChg chg="modSp">
        <pc:chgData name="Leandra Lai" userId="S::101367265@georgebrown.ca::6c614697-bd53-4417-93c4-f442eb0b3000" providerId="AD" clId="Web-{E2DABF2C-54CA-4C98-A4F2-8D459588A64B}" dt="2021-10-01T02:56:53.880" v="61" actId="1076"/>
        <pc:sldMkLst>
          <pc:docMk/>
          <pc:sldMk cId="3079891008" sldId="259"/>
        </pc:sldMkLst>
        <pc:picChg chg="mod">
          <ac:chgData name="Leandra Lai" userId="S::101367265@georgebrown.ca::6c614697-bd53-4417-93c4-f442eb0b3000" providerId="AD" clId="Web-{E2DABF2C-54CA-4C98-A4F2-8D459588A64B}" dt="2021-10-01T02:56:53.880" v="61" actId="1076"/>
          <ac:picMkLst>
            <pc:docMk/>
            <pc:sldMk cId="3079891008" sldId="259"/>
            <ac:picMk id="4" creationId="{713A44D2-2338-4A8B-86B0-340D3334C73B}"/>
          </ac:picMkLst>
        </pc:picChg>
      </pc:sldChg>
      <pc:sldChg chg="addSp delSp modSp">
        <pc:chgData name="Leandra Lai" userId="S::101367265@georgebrown.ca::6c614697-bd53-4417-93c4-f442eb0b3000" providerId="AD" clId="Web-{E2DABF2C-54CA-4C98-A4F2-8D459588A64B}" dt="2021-10-01T02:35:03.308" v="48" actId="1076"/>
        <pc:sldMkLst>
          <pc:docMk/>
          <pc:sldMk cId="1988658653" sldId="261"/>
        </pc:sldMkLst>
        <pc:spChg chg="mod">
          <ac:chgData name="Leandra Lai" userId="S::101367265@georgebrown.ca::6c614697-bd53-4417-93c4-f442eb0b3000" providerId="AD" clId="Web-{E2DABF2C-54CA-4C98-A4F2-8D459588A64B}" dt="2021-10-01T02:34:18.526" v="43" actId="14100"/>
          <ac:spMkLst>
            <pc:docMk/>
            <pc:sldMk cId="1988658653" sldId="261"/>
            <ac:spMk id="3" creationId="{ABFFB8FA-76AD-448D-82A9-57C8B9B32EB9}"/>
          </ac:spMkLst>
        </pc:spChg>
        <pc:spChg chg="add del">
          <ac:chgData name="Leandra Lai" userId="S::101367265@georgebrown.ca::6c614697-bd53-4417-93c4-f442eb0b3000" providerId="AD" clId="Web-{E2DABF2C-54CA-4C98-A4F2-8D459588A64B}" dt="2021-10-01T02:34:24.120" v="45"/>
          <ac:spMkLst>
            <pc:docMk/>
            <pc:sldMk cId="1988658653" sldId="261"/>
            <ac:spMk id="7" creationId="{33865489-F321-46D3-BAC2-7405E269BD75}"/>
          </ac:spMkLst>
        </pc:spChg>
        <pc:picChg chg="mod">
          <ac:chgData name="Leandra Lai" userId="S::101367265@georgebrown.ca::6c614697-bd53-4417-93c4-f442eb0b3000" providerId="AD" clId="Web-{E2DABF2C-54CA-4C98-A4F2-8D459588A64B}" dt="2021-10-01T02:34:27.808" v="46" actId="1076"/>
          <ac:picMkLst>
            <pc:docMk/>
            <pc:sldMk cId="1988658653" sldId="261"/>
            <ac:picMk id="5" creationId="{1AEF2007-49FA-40C4-87E0-AFB2ADACCD73}"/>
          </ac:picMkLst>
        </pc:picChg>
        <pc:picChg chg="mod">
          <ac:chgData name="Leandra Lai" userId="S::101367265@georgebrown.ca::6c614697-bd53-4417-93c4-f442eb0b3000" providerId="AD" clId="Web-{E2DABF2C-54CA-4C98-A4F2-8D459588A64B}" dt="2021-10-01T02:35:03.308" v="48" actId="1076"/>
          <ac:picMkLst>
            <pc:docMk/>
            <pc:sldMk cId="1988658653" sldId="261"/>
            <ac:picMk id="6" creationId="{881A2A48-1917-4A13-A07E-5C06F2353077}"/>
          </ac:picMkLst>
        </pc:picChg>
      </pc:sldChg>
      <pc:sldChg chg="modSp">
        <pc:chgData name="Leandra Lai" userId="S::101367265@georgebrown.ca::6c614697-bd53-4417-93c4-f442eb0b3000" providerId="AD" clId="Web-{E2DABF2C-54CA-4C98-A4F2-8D459588A64B}" dt="2021-10-01T03:07:43.745" v="63" actId="1076"/>
        <pc:sldMkLst>
          <pc:docMk/>
          <pc:sldMk cId="2437696543" sldId="267"/>
        </pc:sldMkLst>
        <pc:spChg chg="mod">
          <ac:chgData name="Leandra Lai" userId="S::101367265@georgebrown.ca::6c614697-bd53-4417-93c4-f442eb0b3000" providerId="AD" clId="Web-{E2DABF2C-54CA-4C98-A4F2-8D459588A64B}" dt="2021-10-01T03:07:41.635" v="62" actId="20577"/>
          <ac:spMkLst>
            <pc:docMk/>
            <pc:sldMk cId="2437696543" sldId="267"/>
            <ac:spMk id="8" creationId="{68BF54DD-A5C6-4BD7-B804-B91DABD24B07}"/>
          </ac:spMkLst>
        </pc:spChg>
        <pc:picChg chg="mod">
          <ac:chgData name="Leandra Lai" userId="S::101367265@georgebrown.ca::6c614697-bd53-4417-93c4-f442eb0b3000" providerId="AD" clId="Web-{E2DABF2C-54CA-4C98-A4F2-8D459588A64B}" dt="2021-10-01T03:07:43.745" v="63" actId="1076"/>
          <ac:picMkLst>
            <pc:docMk/>
            <pc:sldMk cId="2437696543" sldId="267"/>
            <ac:picMk id="11" creationId="{A8CDBC8C-466F-4535-A132-58CA4D2043E6}"/>
          </ac:picMkLst>
        </pc:picChg>
      </pc:sldChg>
      <pc:sldChg chg="modSp mod modClrScheme chgLayout">
        <pc:chgData name="Leandra Lai" userId="S::101367265@georgebrown.ca::6c614697-bd53-4417-93c4-f442eb0b3000" providerId="AD" clId="Web-{E2DABF2C-54CA-4C98-A4F2-8D459588A64B}" dt="2021-10-01T02:50:37.565" v="57" actId="1076"/>
        <pc:sldMkLst>
          <pc:docMk/>
          <pc:sldMk cId="3541159789" sldId="274"/>
        </pc:sldMkLst>
        <pc:spChg chg="mod">
          <ac:chgData name="Leandra Lai" userId="S::101367265@georgebrown.ca::6c614697-bd53-4417-93c4-f442eb0b3000" providerId="AD" clId="Web-{E2DABF2C-54CA-4C98-A4F2-8D459588A64B}" dt="2021-10-01T02:50:37.565" v="57" actId="1076"/>
          <ac:spMkLst>
            <pc:docMk/>
            <pc:sldMk cId="3541159789" sldId="274"/>
            <ac:spMk id="4" creationId="{515FFDF3-3626-471C-89C0-09B5CF75AADF}"/>
          </ac:spMkLst>
        </pc:spChg>
        <pc:spChg chg="mod">
          <ac:chgData name="Leandra Lai" userId="S::101367265@georgebrown.ca::6c614697-bd53-4417-93c4-f442eb0b3000" providerId="AD" clId="Web-{E2DABF2C-54CA-4C98-A4F2-8D459588A64B}" dt="2021-10-01T02:50:32.112" v="56" actId="1076"/>
          <ac:spMkLst>
            <pc:docMk/>
            <pc:sldMk cId="3541159789" sldId="274"/>
            <ac:spMk id="5" creationId="{51532958-F075-4B65-9187-A41916F591A5}"/>
          </ac:spMkLst>
        </pc:spChg>
        <pc:picChg chg="mod">
          <ac:chgData name="Leandra Lai" userId="S::101367265@georgebrown.ca::6c614697-bd53-4417-93c4-f442eb0b3000" providerId="AD" clId="Web-{E2DABF2C-54CA-4C98-A4F2-8D459588A64B}" dt="2021-10-01T02:49:41.377" v="50" actId="1076"/>
          <ac:picMkLst>
            <pc:docMk/>
            <pc:sldMk cId="3541159789" sldId="274"/>
            <ac:picMk id="7" creationId="{E0A96078-32B4-4D6B-92CD-952157601F8A}"/>
          </ac:picMkLst>
        </pc:picChg>
        <pc:picChg chg="mod">
          <ac:chgData name="Leandra Lai" userId="S::101367265@georgebrown.ca::6c614697-bd53-4417-93c4-f442eb0b3000" providerId="AD" clId="Web-{E2DABF2C-54CA-4C98-A4F2-8D459588A64B}" dt="2021-10-01T02:50:19.502" v="55" actId="1076"/>
          <ac:picMkLst>
            <pc:docMk/>
            <pc:sldMk cId="3541159789" sldId="274"/>
            <ac:picMk id="8" creationId="{EE68345E-6B9C-4E75-AEF2-38B6A3259D6C}"/>
          </ac:picMkLst>
        </pc:picChg>
      </pc:sldChg>
      <pc:sldChg chg="modSp">
        <pc:chgData name="Leandra Lai" userId="S::101367265@georgebrown.ca::6c614697-bd53-4417-93c4-f442eb0b3000" providerId="AD" clId="Web-{E2DABF2C-54CA-4C98-A4F2-8D459588A64B}" dt="2021-10-01T02:52:34.081" v="59" actId="1076"/>
        <pc:sldMkLst>
          <pc:docMk/>
          <pc:sldMk cId="1962039406" sldId="277"/>
        </pc:sldMkLst>
        <pc:spChg chg="mod">
          <ac:chgData name="Leandra Lai" userId="S::101367265@georgebrown.ca::6c614697-bd53-4417-93c4-f442eb0b3000" providerId="AD" clId="Web-{E2DABF2C-54CA-4C98-A4F2-8D459588A64B}" dt="2021-10-01T02:52:26.113" v="58" actId="20577"/>
          <ac:spMkLst>
            <pc:docMk/>
            <pc:sldMk cId="1962039406" sldId="277"/>
            <ac:spMk id="7" creationId="{198112E8-602B-443A-96F4-E9981C41F08B}"/>
          </ac:spMkLst>
        </pc:spChg>
        <pc:picChg chg="mod">
          <ac:chgData name="Leandra Lai" userId="S::101367265@georgebrown.ca::6c614697-bd53-4417-93c4-f442eb0b3000" providerId="AD" clId="Web-{E2DABF2C-54CA-4C98-A4F2-8D459588A64B}" dt="2021-10-01T02:52:34.081" v="59" actId="1076"/>
          <ac:picMkLst>
            <pc:docMk/>
            <pc:sldMk cId="1962039406" sldId="277"/>
            <ac:picMk id="4" creationId="{CDC9FE50-4F4F-439A-B832-89CFD4F47903}"/>
          </ac:picMkLst>
        </pc:picChg>
      </pc:sldChg>
    </pc:docChg>
  </pc:docChgLst>
  <pc:docChgLst>
    <pc:chgData name="Leandra Lai" userId="S::101367265@georgebrown.ca::6c614697-bd53-4417-93c4-f442eb0b3000" providerId="AD" clId="Web-{C32C8D3A-74F9-41B6-9FE9-241A6E870668}"/>
    <pc:docChg chg="modSld">
      <pc:chgData name="Leandra Lai" userId="S::101367265@georgebrown.ca::6c614697-bd53-4417-93c4-f442eb0b3000" providerId="AD" clId="Web-{C32C8D3A-74F9-41B6-9FE9-241A6E870668}" dt="2021-09-30T02:31:25.268" v="40" actId="20577"/>
      <pc:docMkLst>
        <pc:docMk/>
      </pc:docMkLst>
      <pc:sldChg chg="modSp">
        <pc:chgData name="Leandra Lai" userId="S::101367265@georgebrown.ca::6c614697-bd53-4417-93c4-f442eb0b3000" providerId="AD" clId="Web-{C32C8D3A-74F9-41B6-9FE9-241A6E870668}" dt="2021-09-30T02:31:25.268" v="40" actId="20577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C32C8D3A-74F9-41B6-9FE9-241A6E870668}" dt="2021-09-30T02:30:43.671" v="24" actId="20577"/>
          <ac:spMkLst>
            <pc:docMk/>
            <pc:sldMk cId="3119671412" sldId="258"/>
            <ac:spMk id="2" creationId="{35A8170B-8E39-4EC5-8303-C21C8E84AA9F}"/>
          </ac:spMkLst>
        </pc:spChg>
        <pc:spChg chg="mod">
          <ac:chgData name="Leandra Lai" userId="S::101367265@georgebrown.ca::6c614697-bd53-4417-93c4-f442eb0b3000" providerId="AD" clId="Web-{C32C8D3A-74F9-41B6-9FE9-241A6E870668}" dt="2021-09-30T02:31:25.268" v="40" actId="20577"/>
          <ac:spMkLst>
            <pc:docMk/>
            <pc:sldMk cId="3119671412" sldId="258"/>
            <ac:spMk id="3" creationId="{D00B62C4-4377-4D86-A574-B6B14340470B}"/>
          </ac:spMkLst>
        </pc:spChg>
      </pc:sldChg>
    </pc:docChg>
  </pc:docChgLst>
  <pc:docChgLst>
    <pc:chgData name="Leandra Lai" userId="S::101367265@georgebrown.ca::6c614697-bd53-4417-93c4-f442eb0b3000" providerId="AD" clId="Web-{119B104D-B0DD-4C3D-8E79-ED9DC965EB28}"/>
    <pc:docChg chg="addSld modSld sldOrd addMainMaster delMainMaster">
      <pc:chgData name="Leandra Lai" userId="S::101367265@georgebrown.ca::6c614697-bd53-4417-93c4-f442eb0b3000" providerId="AD" clId="Web-{119B104D-B0DD-4C3D-8E79-ED9DC965EB28}" dt="2021-10-01T14:58:56.749" v="229" actId="20577"/>
      <pc:docMkLst>
        <pc:docMk/>
      </pc:docMkLst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09857222" sldId="256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09857222" sldId="256"/>
            <ac:spMk id="9" creationId="{F452A527-3631-41ED-858D-3777A7D1496A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09857222" sldId="256"/>
            <ac:cxnSpMk id="11" creationId="{D28A9C89-B313-458F-9C85-515930A51A93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360304883" sldId="257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360304883" sldId="257"/>
            <ac:spMk id="2" creationId="{1F752DD2-A901-4CBB-9873-A03B235D567D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360304883" sldId="257"/>
            <ac:spMk id="3" creationId="{1BB3F6A5-4F7D-4656-8AD4-343587BFD26E}"/>
          </ac:spMkLst>
        </pc:spChg>
        <pc:spChg chg="del">
          <ac:chgData name="Leandra Lai" userId="S::101367265@georgebrown.ca::6c614697-bd53-4417-93c4-f442eb0b3000" providerId="AD" clId="Web-{119B104D-B0DD-4C3D-8E79-ED9DC965EB28}" dt="2021-10-01T14:30:09.438" v="128"/>
          <ac:spMkLst>
            <pc:docMk/>
            <pc:sldMk cId="1360304883" sldId="257"/>
            <ac:spMk id="17" creationId="{3741B58E-3B65-4A01-A276-975AB2CF8A08}"/>
          </ac:spMkLst>
        </pc:spChg>
        <pc:spChg chg="del">
          <ac:chgData name="Leandra Lai" userId="S::101367265@georgebrown.ca::6c614697-bd53-4417-93c4-f442eb0b3000" providerId="AD" clId="Web-{119B104D-B0DD-4C3D-8E79-ED9DC965EB28}" dt="2021-10-01T14:30:09.438" v="128"/>
          <ac:spMkLst>
            <pc:docMk/>
            <pc:sldMk cId="1360304883" sldId="257"/>
            <ac:spMk id="19" creationId="{7AAC67C3-831B-4AB1-A259-DFB839CAFAFC}"/>
          </ac:spMkLst>
        </pc:spChg>
        <pc:spChg chg="del">
          <ac:chgData name="Leandra Lai" userId="S::101367265@georgebrown.ca::6c614697-bd53-4417-93c4-f442eb0b3000" providerId="AD" clId="Web-{119B104D-B0DD-4C3D-8E79-ED9DC965EB28}" dt="2021-10-01T14:30:09.438" v="128"/>
          <ac:spMkLst>
            <pc:docMk/>
            <pc:sldMk cId="1360304883" sldId="257"/>
            <ac:spMk id="21" creationId="{054B3F04-9EAC-45C0-B3CE-0387EEA10A0C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360304883" sldId="257"/>
            <ac:spMk id="26" creationId="{CECF0FC6-D57B-48B6-9036-F4FFD91A4B3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360304883" sldId="257"/>
            <ac:spMk id="28" creationId="{717A211C-5863-4303-AC3D-AEBFDF6D6A4C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360304883" sldId="257"/>
            <ac:spMk id="30" creationId="{087519CD-2FFF-42E3-BB0C-FEAA828BA5DB}"/>
          </ac:spMkLst>
        </pc:spChg>
      </pc:sldChg>
      <pc:sldChg chg="modSp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119671412" sldId="258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119671412" sldId="258"/>
            <ac:spMk id="2" creationId="{35A8170B-8E39-4EC5-8303-C21C8E84AA9F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119671412" sldId="258"/>
            <ac:spMk id="3" creationId="{D00B62C4-4377-4D86-A574-B6B14340470B}"/>
          </ac:spMkLst>
        </pc:sp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079891008" sldId="259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079891008" sldId="259"/>
            <ac:spMk id="2" creationId="{2ECE6F9E-E525-485F-A7A2-026FC390DB21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079891008" sldId="259"/>
            <ac:spMk id="3" creationId="{D7A92B49-C1E6-41F9-AFB5-6F26F384A53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079891008" sldId="259"/>
            <ac:spMk id="9" creationId="{990D0034-F768-41E7-85D4-F38C4DE8577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079891008" sldId="259"/>
            <ac:spMk id="11" creationId="{C4F7E42D-8B5A-4FC8-81CD-9E60171F7FA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079891008" sldId="259"/>
            <ac:spMk id="13" creationId="{8C04651D-B9F4-4935-A02D-364153FBDF54}"/>
          </ac:spMkLst>
        </pc:sp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285363357" sldId="260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85363357" sldId="260"/>
            <ac:spMk id="2" creationId="{10A77678-33A4-402F-AC7A-B210B1B7A62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85363357" sldId="260"/>
            <ac:spMk id="9" creationId="{25C8D2C1-DA83-420D-9635-D52CE066B5D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85363357" sldId="260"/>
            <ac:spMk id="11" creationId="{434F74C9-6A0B-409E-AD1C-45B58BE91BB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85363357" sldId="260"/>
            <ac:spMk id="15" creationId="{E9ED41B5-F9B0-4DE1-8C59-A980468A703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85363357" sldId="260"/>
            <ac:spMk id="17" creationId="{C482A030-873A-4216-B6A6-C3348B9CA2A1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3285363357" sldId="260"/>
            <ac:cxnSpMk id="13" creationId="{F5486A9D-1265-4B57-91E6-68E666B978BC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988658653" sldId="261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88658653" sldId="261"/>
            <ac:spMk id="2" creationId="{C7CAEAEB-374F-4C61-AB2E-21A05980ED79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88658653" sldId="261"/>
            <ac:spMk id="3" creationId="{ABFFB8FA-76AD-448D-82A9-57C8B9B32EB9}"/>
          </ac:spMkLst>
        </pc:spChg>
        <pc:spChg chg="del">
          <ac:chgData name="Leandra Lai" userId="S::101367265@georgebrown.ca::6c614697-bd53-4417-93c4-f442eb0b3000" providerId="AD" clId="Web-{119B104D-B0DD-4C3D-8E79-ED9DC965EB28}" dt="2021-10-01T14:40:52.412" v="170"/>
          <ac:spMkLst>
            <pc:docMk/>
            <pc:sldMk cId="1988658653" sldId="261"/>
            <ac:spMk id="22" creationId="{44CC594A-A820-450F-B363-C19201FCFEC6}"/>
          </ac:spMkLst>
        </pc:spChg>
        <pc:spChg chg="del">
          <ac:chgData name="Leandra Lai" userId="S::101367265@georgebrown.ca::6c614697-bd53-4417-93c4-f442eb0b3000" providerId="AD" clId="Web-{119B104D-B0DD-4C3D-8E79-ED9DC965EB28}" dt="2021-10-01T14:40:52.412" v="170"/>
          <ac:spMkLst>
            <pc:docMk/>
            <pc:sldMk cId="1988658653" sldId="261"/>
            <ac:spMk id="23" creationId="{59FAB3DA-E9ED-4574-ABCC-378BC0FF1BBC}"/>
          </ac:spMkLst>
        </pc:spChg>
        <pc:spChg chg="del">
          <ac:chgData name="Leandra Lai" userId="S::101367265@georgebrown.ca::6c614697-bd53-4417-93c4-f442eb0b3000" providerId="AD" clId="Web-{119B104D-B0DD-4C3D-8E79-ED9DC965EB28}" dt="2021-10-01T14:40:52.412" v="170"/>
          <ac:spMkLst>
            <pc:docMk/>
            <pc:sldMk cId="1988658653" sldId="261"/>
            <ac:spMk id="24" creationId="{53B8D6B0-55D6-48DC-86D8-FD95D5F118A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88658653" sldId="261"/>
            <ac:spMk id="29" creationId="{7EE378F3-9642-471B-8215-AA32884221B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88658653" sldId="261"/>
            <ac:spMk id="31" creationId="{26405F82-F7FB-4124-AE2B-3D69A007C129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88658653" sldId="261"/>
            <ac:spMk id="33" creationId="{AAAE29FD-C3A6-46E4-BF94-132A4C4EE2E0}"/>
          </ac:spMkLst>
        </pc:spChg>
        <pc:picChg chg="mod">
          <ac:chgData name="Leandra Lai" userId="S::101367265@georgebrown.ca::6c614697-bd53-4417-93c4-f442eb0b3000" providerId="AD" clId="Web-{119B104D-B0DD-4C3D-8E79-ED9DC965EB28}" dt="2021-10-01T14:40:52.412" v="170"/>
          <ac:picMkLst>
            <pc:docMk/>
            <pc:sldMk cId="1988658653" sldId="261"/>
            <ac:picMk id="6" creationId="{881A2A48-1917-4A13-A07E-5C06F2353077}"/>
          </ac:picMkLst>
        </pc:picChg>
      </pc:sldChg>
      <pc:sldChg chg="modSp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927048788" sldId="262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27048788" sldId="262"/>
            <ac:spMk id="2" creationId="{6A427541-729B-4807-A77D-8C182FFF4806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27048788" sldId="262"/>
            <ac:spMk id="3" creationId="{7282D324-4D6E-4CD1-9EBB-452093D867DD}"/>
          </ac:spMkLst>
        </pc:sp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455770173" sldId="264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2" creationId="{F31215EE-52CF-4437-A63C-BA5356C202FE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3" creationId="{00663346-0690-42FA-B849-C78ABF6947D5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10" creationId="{BB2B8762-61F0-4F1B-9364-D633EE9D6AF5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12" creationId="{E97675C8-1328-460C-9EBF-6B446B67EAD3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16" creationId="{C6417104-D4C1-4710-9982-2154A7F48492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18" creationId="{626F1402-2DEC-4071-84AF-350C7BF00D43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22" creationId="{DA52A394-10F4-4AA5-90E4-634D1E919DBA}"/>
          </ac:spMkLst>
        </pc:spChg>
        <pc:spChg chg="del">
          <ac:chgData name="Leandra Lai" userId="S::101367265@georgebrown.ca::6c614697-bd53-4417-93c4-f442eb0b3000" providerId="AD" clId="Web-{119B104D-B0DD-4C3D-8E79-ED9DC965EB28}" dt="2021-10-01T14:06:32.129" v="35"/>
          <ac:spMkLst>
            <pc:docMk/>
            <pc:sldMk cId="2455770173" sldId="264"/>
            <ac:spMk id="24" creationId="{07BDDC51-8BB2-42BE-8EA8-39B3E9AC1EF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29" creationId="{25C8D2C1-DA83-420D-9635-D52CE066B5D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31" creationId="{434F74C9-6A0B-409E-AD1C-45B58BE91BB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35" creationId="{B76D919A-FC3E-4B4E-BAF0-ED6CFB8DC4A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55770173" sldId="264"/>
            <ac:spMk id="37" creationId="{8F66ACBD-1C82-4782-AA7C-05504DD7DE77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06:32.129" v="35"/>
          <ac:picMkLst>
            <pc:docMk/>
            <pc:sldMk cId="2455770173" sldId="264"/>
            <ac:picMk id="4" creationId="{D1888355-8462-481D-861B-3B06C903A704}"/>
          </ac:picMkLst>
        </pc:picChg>
        <pc:picChg chg="del">
          <ac:chgData name="Leandra Lai" userId="S::101367265@georgebrown.ca::6c614697-bd53-4417-93c4-f442eb0b3000" providerId="AD" clId="Web-{119B104D-B0DD-4C3D-8E79-ED9DC965EB28}" dt="2021-10-01T14:05:54.879" v="32"/>
          <ac:picMkLst>
            <pc:docMk/>
            <pc:sldMk cId="2455770173" sldId="264"/>
            <ac:picMk id="5" creationId="{AAF6CA18-01E8-435C-80AB-2FAD3B82ACA4}"/>
          </ac:picMkLst>
        </pc:picChg>
        <pc:cxnChg chg="del">
          <ac:chgData name="Leandra Lai" userId="S::101367265@georgebrown.ca::6c614697-bd53-4417-93c4-f442eb0b3000" providerId="AD" clId="Web-{119B104D-B0DD-4C3D-8E79-ED9DC965EB28}" dt="2021-10-01T14:06:32.129" v="35"/>
          <ac:cxnSpMkLst>
            <pc:docMk/>
            <pc:sldMk cId="2455770173" sldId="264"/>
            <ac:cxnSpMk id="14" creationId="{514EE78B-AF71-4195-A01B-F1165D9233BF}"/>
          </ac:cxnSpMkLst>
        </pc:cxnChg>
        <pc:cxnChg chg="del">
          <ac:chgData name="Leandra Lai" userId="S::101367265@georgebrown.ca::6c614697-bd53-4417-93c4-f442eb0b3000" providerId="AD" clId="Web-{119B104D-B0DD-4C3D-8E79-ED9DC965EB28}" dt="2021-10-01T14:06:32.129" v="35"/>
          <ac:cxnSpMkLst>
            <pc:docMk/>
            <pc:sldMk cId="2455770173" sldId="264"/>
            <ac:cxnSpMk id="20" creationId="{04733B62-1719-4677-A612-CA0AC0AD7482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455770173" sldId="264"/>
            <ac:cxnSpMk id="33" creationId="{F5486A9D-1265-4B57-91E6-68E666B978BC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789144293" sldId="265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2" creationId="{EFC88C70-D9D2-4379-96A4-864BBD343681}"/>
          </ac:spMkLst>
        </pc:spChg>
        <pc:spChg chg="ord">
          <ac:chgData name="Leandra Lai" userId="S::101367265@georgebrown.ca::6c614697-bd53-4417-93c4-f442eb0b3000" providerId="AD" clId="Web-{119B104D-B0DD-4C3D-8E79-ED9DC965EB28}" dt="2021-10-01T14:07:27.052" v="37"/>
          <ac:spMkLst>
            <pc:docMk/>
            <pc:sldMk cId="2789144293" sldId="265"/>
            <ac:spMk id="4" creationId="{A84BB58B-25A2-4F19-848F-0859D64FA81E}"/>
          </ac:spMkLst>
        </pc:spChg>
        <pc:spChg chg="del">
          <ac:chgData name="Leandra Lai" userId="S::101367265@georgebrown.ca::6c614697-bd53-4417-93c4-f442eb0b3000" providerId="AD" clId="Web-{119B104D-B0DD-4C3D-8E79-ED9DC965EB28}" dt="2021-10-01T14:07:27.052" v="37"/>
          <ac:spMkLst>
            <pc:docMk/>
            <pc:sldMk cId="2789144293" sldId="265"/>
            <ac:spMk id="8" creationId="{44CC594A-A820-450F-B363-C19201FCFEC6}"/>
          </ac:spMkLst>
        </pc:spChg>
        <pc:spChg chg="del">
          <ac:chgData name="Leandra Lai" userId="S::101367265@georgebrown.ca::6c614697-bd53-4417-93c4-f442eb0b3000" providerId="AD" clId="Web-{119B104D-B0DD-4C3D-8E79-ED9DC965EB28}" dt="2021-10-01T14:07:27.052" v="37"/>
          <ac:spMkLst>
            <pc:docMk/>
            <pc:sldMk cId="2789144293" sldId="265"/>
            <ac:spMk id="12" creationId="{59FAB3DA-E9ED-4574-ABCC-378BC0FF1BBC}"/>
          </ac:spMkLst>
        </pc:spChg>
        <pc:spChg chg="del">
          <ac:chgData name="Leandra Lai" userId="S::101367265@georgebrown.ca::6c614697-bd53-4417-93c4-f442eb0b3000" providerId="AD" clId="Web-{119B104D-B0DD-4C3D-8E79-ED9DC965EB28}" dt="2021-10-01T14:07:27.052" v="37"/>
          <ac:spMkLst>
            <pc:docMk/>
            <pc:sldMk cId="2789144293" sldId="265"/>
            <ac:spMk id="14" creationId="{53B8D6B0-55D6-48DC-86D8-FD95D5F118A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19" creationId="{4E4490D0-3672-446A-AC12-B4830333BDD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21" creationId="{39CB82C2-DF65-4EC1-8280-F201D50F570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25" creationId="{5AE6C737-FF55-4064-94B7-0B21D2EB6045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29" creationId="{D8218D9F-38B6-4AE0-9051-5434D19A5277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89144293" sldId="265"/>
            <ac:spMk id="31" creationId="{2D3DCA99-84AF-487A-BF72-91C5FA6B0B70}"/>
          </ac:spMkLst>
        </pc:spChg>
        <pc:picChg chg="mod">
          <ac:chgData name="Leandra Lai" userId="S::101367265@georgebrown.ca::6c614697-bd53-4417-93c4-f442eb0b3000" providerId="AD" clId="Web-{119B104D-B0DD-4C3D-8E79-ED9DC965EB28}" dt="2021-10-01T14:07:27.052" v="37"/>
          <ac:picMkLst>
            <pc:docMk/>
            <pc:sldMk cId="2789144293" sldId="265"/>
            <ac:picMk id="5" creationId="{2E0B92B5-CF12-4D9F-BA26-D6F12DC31469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789144293" sldId="265"/>
            <ac:cxnSpMk id="23" creationId="{7E1D4427-852B-4B37-8E76-0E9F1810BA2A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789144293" sldId="265"/>
            <ac:cxnSpMk id="27" creationId="{6B5B1DD8-6224-4137-8621-32982B00F9FC}"/>
          </ac:cxnSpMkLst>
        </pc:cxnChg>
      </pc:sldChg>
      <pc:sldChg chg="modSp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289648541" sldId="266"/>
        </pc:sldMkLst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2289648541" sldId="266"/>
            <ac:picMk id="5" creationId="{DD7F8240-B777-4663-9D64-BC316CFB8E2E}"/>
          </ac:picMkLst>
        </pc:picChg>
      </pc:sldChg>
      <pc:sldChg chg="modSp mod modClrScheme delCm chgLayout">
        <pc:chgData name="Leandra Lai" userId="S::101367265@georgebrown.ca::6c614697-bd53-4417-93c4-f442eb0b3000" providerId="AD" clId="Web-{119B104D-B0DD-4C3D-8E79-ED9DC965EB28}" dt="2021-10-01T14:58:56.749" v="229" actId="20577"/>
        <pc:sldMkLst>
          <pc:docMk/>
          <pc:sldMk cId="2437696543" sldId="267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37696543" sldId="267"/>
            <ac:spMk id="2" creationId="{95AAE0AE-62BF-4579-A27B-F265CCA2E722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8:56.749" v="229" actId="20577"/>
          <ac:spMkLst>
            <pc:docMk/>
            <pc:sldMk cId="2437696543" sldId="267"/>
            <ac:spMk id="8" creationId="{68BF54DD-A5C6-4BD7-B804-B91DABD24B07}"/>
          </ac:spMkLst>
        </pc:spChg>
        <pc:picChg chg="mod">
          <ac:chgData name="Leandra Lai" userId="S::101367265@georgebrown.ca::6c614697-bd53-4417-93c4-f442eb0b3000" providerId="AD" clId="Web-{119B104D-B0DD-4C3D-8E79-ED9DC965EB28}" dt="2021-10-01T14:21:19.793" v="57" actId="1076"/>
          <ac:picMkLst>
            <pc:docMk/>
            <pc:sldMk cId="2437696543" sldId="267"/>
            <ac:picMk id="9" creationId="{6E903A49-3C3C-4CCD-A65C-FE250191E4F6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293940308" sldId="268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293940308" sldId="268"/>
            <ac:spMk id="2" creationId="{E5D50274-E79C-4560-8ACD-B1AE2C65AECE}"/>
          </ac:spMkLst>
        </pc:spChg>
        <pc:spChg chg="add del mod">
          <ac:chgData name="Leandra Lai" userId="S::101367265@georgebrown.ca::6c614697-bd53-4417-93c4-f442eb0b3000" providerId="AD" clId="Web-{119B104D-B0DD-4C3D-8E79-ED9DC965EB28}" dt="2021-10-01T14:48:35.150" v="183"/>
          <ac:spMkLst>
            <pc:docMk/>
            <pc:sldMk cId="2293940308" sldId="268"/>
            <ac:spMk id="5" creationId="{D31A8596-8569-4923-BBDF-2621245ED116}"/>
          </ac:spMkLst>
        </pc:spChg>
        <pc:spChg chg="add mod">
          <ac:chgData name="Leandra Lai" userId="S::101367265@georgebrown.ca::6c614697-bd53-4417-93c4-f442eb0b3000" providerId="AD" clId="Web-{119B104D-B0DD-4C3D-8E79-ED9DC965EB28}" dt="2021-10-01T14:49:36.541" v="191"/>
          <ac:spMkLst>
            <pc:docMk/>
            <pc:sldMk cId="2293940308" sldId="268"/>
            <ac:spMk id="6" creationId="{76CB73EF-FCCB-4982-8567-0D5073310FE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293940308" sldId="268"/>
            <ac:spMk id="11" creationId="{44CC594A-A820-450F-B363-C19201FCFEC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293940308" sldId="268"/>
            <ac:spMk id="13" creationId="{59FAB3DA-E9ED-4574-ABCC-378BC0FF1BBC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293940308" sldId="268"/>
            <ac:spMk id="15" creationId="{53B8D6B0-55D6-48DC-86D8-FD95D5F118AB}"/>
          </ac:spMkLst>
        </pc:spChg>
        <pc:picChg chg="mod">
          <ac:chgData name="Leandra Lai" userId="S::101367265@georgebrown.ca::6c614697-bd53-4417-93c4-f442eb0b3000" providerId="AD" clId="Web-{119B104D-B0DD-4C3D-8E79-ED9DC965EB28}" dt="2021-10-01T14:49:06.291" v="185" actId="1076"/>
          <ac:picMkLst>
            <pc:docMk/>
            <pc:sldMk cId="2293940308" sldId="268"/>
            <ac:picMk id="4" creationId="{9DDF2500-0760-45E8-916D-8F85BB5ED1E7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288938015" sldId="269"/>
        </pc:sldMkLst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288938015" sldId="269"/>
            <ac:spMk id="12" creationId="{4E4490D0-3672-446A-AC12-B4830333BDD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288938015" sldId="269"/>
            <ac:spMk id="14" creationId="{39CB82C2-DF65-4EC1-8280-F201D50F570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288938015" sldId="269"/>
            <ac:spMk id="18" creationId="{5A1B47C8-47A0-4A88-8830-6DEA3B5DE39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288938015" sldId="269"/>
            <ac:spMk id="20" creationId="{984BBFDD-E720-4805-A9C8-129FBBF6DD7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288938015" sldId="269"/>
            <ac:spMk id="22" creationId="{5AC4BE46-4A77-42FE-9D15-065CDB2F847C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1288938015" sldId="269"/>
            <ac:picMk id="4" creationId="{7CCBCAB9-0EF1-4767-8109-76B27E758D10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288938015" sldId="269"/>
            <ac:cxnSpMk id="16" creationId="{7E1D4427-852B-4B37-8E76-0E9F1810BA2A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261202372" sldId="270"/>
        </pc:sldMkLst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61202372" sldId="270"/>
            <ac:spMk id="25" creationId="{AE1AF813-2D2F-4B78-9216-388AF161EDA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61202372" sldId="270"/>
            <ac:spMk id="27" creationId="{C47181D2-95D5-4439-9BDF-14D4FDC7BD8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61202372" sldId="270"/>
            <ac:spMk id="29" creationId="{AFF43A89-FF65-44A9-BE4C-DC7389FF9CE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61202372" sldId="270"/>
            <ac:spMk id="30" creationId="{3CBC4341-33FB-4D46-A7B4-62039B61623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261202372" sldId="270"/>
            <ac:spMk id="31" creationId="{89394C5B-B8DE-4221-8CA4-A30237DB3241}"/>
          </ac:spMkLst>
        </pc:spChg>
        <pc:picChg chg="del mod">
          <ac:chgData name="Leandra Lai" userId="S::101367265@georgebrown.ca::6c614697-bd53-4417-93c4-f442eb0b3000" providerId="AD" clId="Web-{119B104D-B0DD-4C3D-8E79-ED9DC965EB28}" dt="2021-10-01T14:19:03.698" v="54"/>
          <ac:picMkLst>
            <pc:docMk/>
            <pc:sldMk cId="3261202372" sldId="270"/>
            <ac:picMk id="2" creationId="{F31F8CD9-BCD4-4D43-A0C6-DAEB0F1F88FA}"/>
          </ac:picMkLst>
        </pc:pic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3261202372" sldId="270"/>
            <ac:picMk id="3" creationId="{A600E845-2932-42EA-ACFC-D95D05FFC09A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563108002" sldId="271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563108002" sldId="271"/>
            <ac:spMk id="2" creationId="{33BC501F-2088-4547-A2C4-ED19E2F3152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563108002" sldId="271"/>
            <ac:spMk id="24" creationId="{25C8D2C1-DA83-420D-9635-D52CE066B5D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563108002" sldId="271"/>
            <ac:spMk id="26" creationId="{434F74C9-6A0B-409E-AD1C-45B58BE91BB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563108002" sldId="271"/>
            <ac:spMk id="32" creationId="{B9E780F8-2452-4595-A281-E594BA83DB0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563108002" sldId="271"/>
            <ac:spMk id="34" creationId="{A917F44A-7774-4C79-BEDC-0CC73C8C0E04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3563108002" sldId="271"/>
            <ac:cxnSpMk id="28" creationId="{F5486A9D-1265-4B57-91E6-68E666B978BC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3563108002" sldId="271"/>
            <ac:cxnSpMk id="30" creationId="{E6E50488-8E5E-4E36-9763-092234CAED4A}"/>
          </ac:cxnSpMkLst>
        </pc:cxnChg>
      </pc:sldChg>
      <pc:sldChg chg="addSp delSp modSp mod setBg modClrScheme delDesignElem chgLayout modNotes">
        <pc:chgData name="Leandra Lai" userId="S::101367265@georgebrown.ca::6c614697-bd53-4417-93c4-f442eb0b3000" providerId="AD" clId="Web-{119B104D-B0DD-4C3D-8E79-ED9DC965EB28}" dt="2021-10-01T14:53:25.903" v="197" actId="20577"/>
        <pc:sldMkLst>
          <pc:docMk/>
          <pc:sldMk cId="1823100613" sldId="272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823100613" sldId="272"/>
            <ac:spMk id="2" creationId="{B77C5EC4-C4DB-4F29-BE26-34D5A5DE9EC3}"/>
          </ac:spMkLst>
        </pc:spChg>
        <pc:spChg chg="mod ord">
          <ac:chgData name="Leandra Lai" userId="S::101367265@georgebrown.ca::6c614697-bd53-4417-93c4-f442eb0b3000" providerId="AD" clId="Web-{119B104D-B0DD-4C3D-8E79-ED9DC965EB28}" dt="2021-10-01T14:53:25.903" v="197" actId="20577"/>
          <ac:spMkLst>
            <pc:docMk/>
            <pc:sldMk cId="1823100613" sldId="272"/>
            <ac:spMk id="3" creationId="{D65A2B51-EB08-408B-A8F6-1A705F1B1E4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823100613" sldId="272"/>
            <ac:spMk id="9" creationId="{44CC594A-A820-450F-B363-C19201FCFEC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823100613" sldId="272"/>
            <ac:spMk id="11" creationId="{59FAB3DA-E9ED-4574-ABCC-378BC0FF1BBC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823100613" sldId="272"/>
            <ac:spMk id="13" creationId="{53B8D6B0-55D6-48DC-86D8-FD95D5F118AB}"/>
          </ac:spMkLst>
        </pc:spChg>
        <pc:picChg chg="add mod">
          <ac:chgData name="Leandra Lai" userId="S::101367265@georgebrown.ca::6c614697-bd53-4417-93c4-f442eb0b3000" providerId="AD" clId="Web-{119B104D-B0DD-4C3D-8E79-ED9DC965EB28}" dt="2021-10-01T14:07:35.442" v="38"/>
          <ac:picMkLst>
            <pc:docMk/>
            <pc:sldMk cId="1823100613" sldId="272"/>
            <ac:picMk id="4" creationId="{635DD3E6-3553-42A7-B818-32ED1DD13C1C}"/>
          </ac:picMkLst>
        </pc:picChg>
      </pc:sldChg>
      <pc:sldChg chg="modSp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472428599" sldId="273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472428599" sldId="273"/>
            <ac:spMk id="2" creationId="{3C1ED427-E386-4C27-A79D-D681842E3550}"/>
          </ac:spMkLst>
        </pc:spChg>
        <pc:graphicFrameChg chg="mod ord">
          <ac:chgData name="Leandra Lai" userId="S::101367265@georgebrown.ca::6c614697-bd53-4417-93c4-f442eb0b3000" providerId="AD" clId="Web-{119B104D-B0DD-4C3D-8E79-ED9DC965EB28}" dt="2021-10-01T14:52:34.356" v="193"/>
          <ac:graphicFrameMkLst>
            <pc:docMk/>
            <pc:sldMk cId="472428599" sldId="273"/>
            <ac:graphicFrameMk id="6" creationId="{A3625D0B-AE18-49A5-A73E-6AEFD6599F50}"/>
          </ac:graphicFrameMkLst>
        </pc:graphicFrameChg>
      </pc:sldChg>
      <pc:sldChg chg="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541159789" sldId="274"/>
        </pc:sldMkLst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606904295" sldId="275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2" creationId="{4835451E-E930-4720-B7F0-1CFB176CC4F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9" creationId="{25C8D2C1-DA83-420D-9635-D52CE066B5D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11" creationId="{434F74C9-6A0B-409E-AD1C-45B58BE91BB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15" creationId="{9549EB89-5BFB-4E1E-AEEA-87C343D8056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17" creationId="{3D1FA295-BDF6-44B9-90C5-FE3E2CE352A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606904295" sldId="275"/>
            <ac:spMk id="19" creationId="{81A36F1F-EEAE-48D1-A1FB-BD6FC8506B4E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606904295" sldId="275"/>
            <ac:cxnSpMk id="13" creationId="{F5486A9D-1265-4B57-91E6-68E666B978BC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46711233" sldId="276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2" creationId="{245D3337-FAB1-494C-A43A-9EA3B59DE24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24" creationId="{4E4490D0-3672-446A-AC12-B4830333BDD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26" creationId="{39CB82C2-DF65-4EC1-8280-F201D50F570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30" creationId="{5A1B47C8-47A0-4A88-8830-6DEA3B5DE39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32" creationId="{984BBFDD-E720-4805-A9C8-129FBBF6DD7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46711233" sldId="276"/>
            <ac:spMk id="34" creationId="{5AC4BE46-4A77-42FE-9D15-065CDB2F847C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146711233" sldId="276"/>
            <ac:picMk id="7" creationId="{253749BE-2633-4F83-A963-4C95C440F649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46711233" sldId="276"/>
            <ac:cxnSpMk id="28" creationId="{7E1D4427-852B-4B37-8E76-0E9F1810BA2A}"/>
          </ac:cxnSpMkLst>
        </pc:cxnChg>
      </pc:sldChg>
      <pc:sldChg chg="modSp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962039406" sldId="277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962039406" sldId="277"/>
            <ac:spMk id="2" creationId="{06E574EC-95FB-4E5E-937B-0087E8246CFD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1962039406" sldId="277"/>
            <ac:picMk id="4" creationId="{CDC9FE50-4F4F-439A-B832-89CFD4F47903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602013898" sldId="278"/>
        </pc:sldMkLst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602013898" sldId="278"/>
            <ac:spMk id="9" creationId="{C2579DAE-C141-48DB-810E-C070C300819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602013898" sldId="278"/>
            <ac:spMk id="11" creationId="{02FD90C3-6350-4D5B-9738-6E94EDF30F7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602013898" sldId="278"/>
            <ac:spMk id="13" creationId="{41497DE5-0939-4D1D-9350-0C5E1B209C6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602013898" sldId="278"/>
            <ac:spMk id="15" creationId="{5CCC70ED-6C63-4537-B7EB-51990D6C0A6F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602013898" sldId="278"/>
            <ac:spMk id="17" creationId="{B76E24C1-2968-40DC-A36E-F6B85F0F0752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2602013898" sldId="278"/>
            <ac:picMk id="4" creationId="{FC60D48C-586E-4606-8BE6-BE80691486A6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130174202" sldId="279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2" creationId="{ECD5E580-CD36-48D6-BB1A-0E32F8E70C7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29" creationId="{BB2B8762-61F0-4F1B-9364-D633EE9D6AF5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30" creationId="{E97675C8-1328-460C-9EBF-6B446B67EAD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32" creationId="{2AD83CFE-1CA3-4832-A4B9-C48CD1347C0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33" creationId="{BC98641C-7F74-435D-996F-A4387A3C3C2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34" creationId="{F530C0F6-C8DF-4539-B30C-8105DB618C2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130174202" sldId="279"/>
            <ac:spMk id="35" creationId="{BAE51241-AA8B-4B82-9C59-6738DB85674C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130174202" sldId="279"/>
            <ac:cxnSpMk id="31" creationId="{514EE78B-AF71-4195-A01B-F1165D9233BF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42286190" sldId="281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2286190" sldId="281"/>
            <ac:spMk id="2" creationId="{33BC501F-2088-4547-A2C4-ED19E2F3152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2286190" sldId="281"/>
            <ac:spMk id="24" creationId="{25C8D2C1-DA83-420D-9635-D52CE066B5D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2286190" sldId="281"/>
            <ac:spMk id="26" creationId="{434F74C9-6A0B-409E-AD1C-45B58BE91BB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2286190" sldId="281"/>
            <ac:spMk id="32" creationId="{B9E780F8-2452-4595-A281-E594BA83DB0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42286190" sldId="281"/>
            <ac:spMk id="34" creationId="{A917F44A-7774-4C79-BEDC-0CC73C8C0E04}"/>
          </ac:spMkLst>
        </pc:sp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42286190" sldId="281"/>
            <ac:cxnSpMk id="28" creationId="{F5486A9D-1265-4B57-91E6-68E666B978BC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42286190" sldId="281"/>
            <ac:cxnSpMk id="30" creationId="{E6E50488-8E5E-4E36-9763-092234CAED4A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727370832" sldId="282"/>
        </pc:sldMkLst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27370832" sldId="282"/>
            <ac:spMk id="12" creationId="{C2579DAE-C141-48DB-810E-C070C300819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27370832" sldId="282"/>
            <ac:spMk id="14" creationId="{02FD90C3-6350-4D5B-9738-6E94EDF30F7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27370832" sldId="282"/>
            <ac:spMk id="16" creationId="{41497DE5-0939-4D1D-9350-0C5E1B209C6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27370832" sldId="282"/>
            <ac:spMk id="18" creationId="{5CCC70ED-6C63-4537-B7EB-51990D6C0A6F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27370832" sldId="282"/>
            <ac:spMk id="20" creationId="{B76E24C1-2968-40DC-A36E-F6B85F0F0752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3727370832" sldId="282"/>
            <ac:picMk id="7" creationId="{692F88B3-A23A-4AE7-A236-E60970DDFBF0}"/>
          </ac:picMkLst>
        </pc:pic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910488112" sldId="283"/>
        </pc:sldMkLst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10488112" sldId="283"/>
            <ac:spMk id="17" creationId="{C2579DAE-C141-48DB-810E-C070C300819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10488112" sldId="283"/>
            <ac:spMk id="19" creationId="{02FD90C3-6350-4D5B-9738-6E94EDF30F74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10488112" sldId="283"/>
            <ac:spMk id="21" creationId="{41497DE5-0939-4D1D-9350-0C5E1B209C6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10488112" sldId="283"/>
            <ac:spMk id="23" creationId="{5CCC70ED-6C63-4537-B7EB-51990D6C0A6F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910488112" sldId="283"/>
            <ac:spMk id="25" creationId="{B76E24C1-2968-40DC-A36E-F6B85F0F0752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910488112" sldId="283"/>
            <ac:picMk id="10" creationId="{6E67898D-F968-4795-9C13-2A3E7DFC4D53}"/>
          </ac:picMkLst>
        </pc:picChg>
      </pc:sldChg>
      <pc:sldChg chg="addSp delSp modSp mod or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767124356" sldId="285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2" creationId="{B6F903B8-3117-4442-BF5A-616C7E26891E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9" creationId="{4E4490D0-3672-446A-AC12-B4830333BDD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11" creationId="{39CB82C2-DF65-4EC1-8280-F201D50F570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15" creationId="{5A1B47C8-47A0-4A88-8830-6DEA3B5DE39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17" creationId="{984BBFDD-E720-4805-A9C8-129FBBF6DD7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767124356" sldId="285"/>
            <ac:spMk id="19" creationId="{5AC4BE46-4A77-42FE-9D15-065CDB2F847C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2767124356" sldId="285"/>
            <ac:picMk id="3" creationId="{FD47088B-B5BD-4090-B38A-6ABD7CA4EED0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767124356" sldId="285"/>
            <ac:cxnSpMk id="13" creationId="{7E1D4427-852B-4B37-8E76-0E9F1810BA2A}"/>
          </ac:cxnSpMkLst>
        </pc:cxnChg>
      </pc:sldChg>
      <pc:sldChg chg="addSp delSp modSp mod or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793430330" sldId="286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2" creationId="{8BFEA55B-DDEC-4B9F-9C1B-4559C4001FA2}"/>
          </ac:spMkLst>
        </pc:spChg>
        <pc:spChg chg="mod">
          <ac:chgData name="Leandra Lai" userId="S::101367265@georgebrown.ca::6c614697-bd53-4417-93c4-f442eb0b3000" providerId="AD" clId="Web-{119B104D-B0DD-4C3D-8E79-ED9DC965EB28}" dt="2021-10-01T14:47:01.275" v="176" actId="1076"/>
          <ac:spMkLst>
            <pc:docMk/>
            <pc:sldMk cId="793430330" sldId="286"/>
            <ac:spMk id="5" creationId="{C2EC29C0-465B-4678-9A8A-89B26B3E4969}"/>
          </ac:spMkLst>
        </pc:spChg>
        <pc:spChg chg="mod">
          <ac:chgData name="Leandra Lai" userId="S::101367265@georgebrown.ca::6c614697-bd53-4417-93c4-f442eb0b3000" providerId="AD" clId="Web-{119B104D-B0DD-4C3D-8E79-ED9DC965EB28}" dt="2021-10-01T14:47:19.525" v="177" actId="1076"/>
          <ac:spMkLst>
            <pc:docMk/>
            <pc:sldMk cId="793430330" sldId="286"/>
            <ac:spMk id="6" creationId="{6943009F-F263-4402-B14F-15035881AA64}"/>
          </ac:spMkLst>
        </pc:spChg>
        <pc:spChg chg="del">
          <ac:chgData name="Leandra Lai" userId="S::101367265@georgebrown.ca::6c614697-bd53-4417-93c4-f442eb0b3000" providerId="AD" clId="Web-{119B104D-B0DD-4C3D-8E79-ED9DC965EB28}" dt="2021-10-01T14:26:17.483" v="127"/>
          <ac:spMkLst>
            <pc:docMk/>
            <pc:sldMk cId="793430330" sldId="286"/>
            <ac:spMk id="47" creationId="{2F888C18-7E74-4A98-A7B4-A5C43583A482}"/>
          </ac:spMkLst>
        </pc:spChg>
        <pc:spChg chg="del">
          <ac:chgData name="Leandra Lai" userId="S::101367265@georgebrown.ca::6c614697-bd53-4417-93c4-f442eb0b3000" providerId="AD" clId="Web-{119B104D-B0DD-4C3D-8E79-ED9DC965EB28}" dt="2021-10-01T14:26:17.483" v="127"/>
          <ac:spMkLst>
            <pc:docMk/>
            <pc:sldMk cId="793430330" sldId="286"/>
            <ac:spMk id="49" creationId="{20436840-698D-4B5F-A7C0-101AD48D861E}"/>
          </ac:spMkLst>
        </pc:spChg>
        <pc:spChg chg="del">
          <ac:chgData name="Leandra Lai" userId="S::101367265@georgebrown.ca::6c614697-bd53-4417-93c4-f442eb0b3000" providerId="AD" clId="Web-{119B104D-B0DD-4C3D-8E79-ED9DC965EB28}" dt="2021-10-01T14:26:17.483" v="127"/>
          <ac:spMkLst>
            <pc:docMk/>
            <pc:sldMk cId="793430330" sldId="286"/>
            <ac:spMk id="51" creationId="{3682BE5A-770A-4799-BE6D-CE0BD0AD28C0}"/>
          </ac:spMkLst>
        </pc:spChg>
        <pc:spChg chg="del">
          <ac:chgData name="Leandra Lai" userId="S::101367265@georgebrown.ca::6c614697-bd53-4417-93c4-f442eb0b3000" providerId="AD" clId="Web-{119B104D-B0DD-4C3D-8E79-ED9DC965EB28}" dt="2021-10-01T14:26:17.483" v="127"/>
          <ac:spMkLst>
            <pc:docMk/>
            <pc:sldMk cId="793430330" sldId="286"/>
            <ac:spMk id="53" creationId="{85B58713-80A3-4F72-8ADA-A63E6BA8BC00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58" creationId="{BB2B8762-61F0-4F1B-9364-D633EE9D6AF5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60" creationId="{E97675C8-1328-460C-9EBF-6B446B67EAD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64" creationId="{C6417104-D4C1-4710-9982-2154A7F4849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66" creationId="{626F1402-2DEC-4071-84AF-350C7BF00D43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70" creationId="{DA52A394-10F4-4AA5-90E4-634D1E919DBA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793430330" sldId="286"/>
            <ac:spMk id="72" creationId="{07BDDC51-8BB2-42BE-8EA8-39B3E9AC1EF6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793430330" sldId="286"/>
            <ac:picMk id="3" creationId="{4CC3BCFE-B318-4A5F-AA17-37C5707C32EA}"/>
          </ac:picMkLst>
        </pc:picChg>
        <pc:picChg chg="mod">
          <ac:chgData name="Leandra Lai" userId="S::101367265@georgebrown.ca::6c614697-bd53-4417-93c4-f442eb0b3000" providerId="AD" clId="Web-{119B104D-B0DD-4C3D-8E79-ED9DC965EB28}" dt="2021-10-01T14:46:49.384" v="175" actId="1076"/>
          <ac:picMkLst>
            <pc:docMk/>
            <pc:sldMk cId="793430330" sldId="286"/>
            <ac:picMk id="4" creationId="{0296D38D-3FDB-459D-BCE1-F53A1FACF674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793430330" sldId="286"/>
            <ac:cxnSpMk id="62" creationId="{514EE78B-AF71-4195-A01B-F1165D9233BF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793430330" sldId="286"/>
            <ac:cxnSpMk id="68" creationId="{04733B62-1719-4677-A612-CA0AC0AD7482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3780290743" sldId="287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" creationId="{842BCD12-5BFD-4E85-B2C1-1DE57D611FB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12" creationId="{5F54226A-15A5-4F46-926F-81F3EC4664A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14" creationId="{CFCF670F-3E94-4C8F-95AE-035FB459B9D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18" creationId="{2B399A60-3405-4647-A976-4CBC707A9B3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0" creationId="{FE8FF351-900B-4AA7-B3CB-AA23F3577ED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2" creationId="{E0D90A09-10D4-4340-AC70-0AFDB3810B6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4" creationId="{062DB908-A871-49E3-A635-30ADFEBCFE6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6" creationId="{8B2C4FD5-C5A9-45B4-83C5-3310D4EDEB4F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28" creationId="{3E5F8535-F3B4-43C3-8595-D163FAA6BB2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3780290743" sldId="287"/>
            <ac:spMk id="30" creationId="{4F3F6827-0043-4CFE-98A8-95CE1B69B005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3780290743" sldId="287"/>
            <ac:picMk id="4" creationId="{C104BB5A-7142-45ED-8C8F-5EAF87CDC451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3780290743" sldId="287"/>
            <ac:cxnSpMk id="16" creationId="{90479AEA-6C87-4786-A668-54BF815A73D7}"/>
          </ac:cxnSpMkLst>
        </pc:cxnChg>
      </pc:sldChg>
      <pc:sldChg chg="addSp delSp modSp mod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019102138" sldId="288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2" creationId="{9A94C4F7-F461-48EA-909E-68AF6793470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34" creationId="{5F54226A-15A5-4F46-926F-81F3EC4664A8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35" creationId="{CFCF670F-3E94-4C8F-95AE-035FB459B9D2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37" creationId="{2B399A60-3405-4647-A976-4CBC707A9B3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38" creationId="{FE8FF351-900B-4AA7-B3CB-AA23F3577ED6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39" creationId="{E0D90A09-10D4-4340-AC70-0AFDB3810B61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40" creationId="{062DB908-A871-49E3-A635-30ADFEBCFE6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41" creationId="{8B2C4FD5-C5A9-45B4-83C5-3310D4EDEB4F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42" creationId="{3E5F8535-F3B4-43C3-8595-D163FAA6BB2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2019102138" sldId="288"/>
            <ac:spMk id="43" creationId="{4F3F6827-0043-4CFE-98A8-95CE1B69B005}"/>
          </ac:spMkLst>
        </pc:spChg>
        <pc:picChg chg="mod ord">
          <ac:chgData name="Leandra Lai" userId="S::101367265@georgebrown.ca::6c614697-bd53-4417-93c4-f442eb0b3000" providerId="AD" clId="Web-{119B104D-B0DD-4C3D-8E79-ED9DC965EB28}" dt="2021-10-01T14:52:34.356" v="193"/>
          <ac:picMkLst>
            <pc:docMk/>
            <pc:sldMk cId="2019102138" sldId="288"/>
            <ac:picMk id="4" creationId="{EEAC6F26-748A-45E9-A391-4873261BB69F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2019102138" sldId="288"/>
            <ac:cxnSpMk id="36" creationId="{90479AEA-6C87-4786-A668-54BF815A73D7}"/>
          </ac:cxnSpMkLst>
        </pc:cxnChg>
      </pc:sldChg>
      <pc:sldChg chg="addSp delSp modSp new mod modClrScheme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2597599295" sldId="289"/>
        </pc:sldMkLst>
        <pc:spChg chg="del">
          <ac:chgData name="Leandra Lai" userId="S::101367265@georgebrown.ca::6c614697-bd53-4417-93c4-f442eb0b3000" providerId="AD" clId="Web-{119B104D-B0DD-4C3D-8E79-ED9DC965EB28}" dt="2021-10-01T14:15:24.696" v="40"/>
          <ac:spMkLst>
            <pc:docMk/>
            <pc:sldMk cId="2597599295" sldId="289"/>
            <ac:spMk id="2" creationId="{D1FD63BE-FF30-4412-B3A0-A3BDEC072B4C}"/>
          </ac:spMkLst>
        </pc:spChg>
        <pc:spChg chg="del">
          <ac:chgData name="Leandra Lai" userId="S::101367265@georgebrown.ca::6c614697-bd53-4417-93c4-f442eb0b3000" providerId="AD" clId="Web-{119B104D-B0DD-4C3D-8E79-ED9DC965EB28}" dt="2021-10-01T14:15:24.696" v="40"/>
          <ac:spMkLst>
            <pc:docMk/>
            <pc:sldMk cId="2597599295" sldId="289"/>
            <ac:spMk id="3" creationId="{FF5B8C17-592F-424F-A997-F0FCA58F66CB}"/>
          </ac:spMkLst>
        </pc:spChg>
        <pc:picChg chg="add mod">
          <ac:chgData name="Leandra Lai" userId="S::101367265@georgebrown.ca::6c614697-bd53-4417-93c4-f442eb0b3000" providerId="AD" clId="Web-{119B104D-B0DD-4C3D-8E79-ED9DC965EB28}" dt="2021-10-01T14:39:41.037" v="162" actId="1076"/>
          <ac:picMkLst>
            <pc:docMk/>
            <pc:sldMk cId="2597599295" sldId="289"/>
            <ac:picMk id="4" creationId="{67BA213D-20B0-427E-A664-026875264C41}"/>
          </ac:picMkLst>
        </pc:picChg>
        <pc:picChg chg="add del mod">
          <ac:chgData name="Leandra Lai" userId="S::101367265@georgebrown.ca::6c614697-bd53-4417-93c4-f442eb0b3000" providerId="AD" clId="Web-{119B104D-B0DD-4C3D-8E79-ED9DC965EB28}" dt="2021-10-01T14:17:13.353" v="46"/>
          <ac:picMkLst>
            <pc:docMk/>
            <pc:sldMk cId="2597599295" sldId="289"/>
            <ac:picMk id="5" creationId="{4F27ED34-414C-491A-BD5A-0CDCAB5E293B}"/>
          </ac:picMkLst>
        </pc:picChg>
        <pc:picChg chg="add mod">
          <ac:chgData name="Leandra Lai" userId="S::101367265@georgebrown.ca::6c614697-bd53-4417-93c4-f442eb0b3000" providerId="AD" clId="Web-{119B104D-B0DD-4C3D-8E79-ED9DC965EB28}" dt="2021-10-01T14:39:27.927" v="159" actId="1076"/>
          <ac:picMkLst>
            <pc:docMk/>
            <pc:sldMk cId="2597599295" sldId="289"/>
            <ac:picMk id="6" creationId="{69526294-ED6A-4962-B1A9-F7E1A4BAD5FD}"/>
          </ac:picMkLst>
        </pc:picChg>
        <pc:picChg chg="add mod">
          <ac:chgData name="Leandra Lai" userId="S::101367265@georgebrown.ca::6c614697-bd53-4417-93c4-f442eb0b3000" providerId="AD" clId="Web-{119B104D-B0DD-4C3D-8E79-ED9DC965EB28}" dt="2021-10-01T14:39:31.896" v="160" actId="1076"/>
          <ac:picMkLst>
            <pc:docMk/>
            <pc:sldMk cId="2597599295" sldId="289"/>
            <ac:picMk id="7" creationId="{27176CA9-0F56-48F1-AFB9-A5B8BB956432}"/>
          </ac:picMkLst>
        </pc:picChg>
      </pc:sldChg>
      <pc:sldChg chg="addSp delSp modSp new mod setBg modClrScheme delDesignElem chgLayout">
        <pc:chgData name="Leandra Lai" userId="S::101367265@georgebrown.ca::6c614697-bd53-4417-93c4-f442eb0b3000" providerId="AD" clId="Web-{119B104D-B0DD-4C3D-8E79-ED9DC965EB28}" dt="2021-10-01T14:52:34.356" v="193"/>
        <pc:sldMkLst>
          <pc:docMk/>
          <pc:sldMk cId="1540728264" sldId="290"/>
        </pc:sldMkLst>
        <pc:spChg chg="mod ord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2" creationId="{3BCFE613-E9F8-4B5E-B643-B3C6F0BD6B9C}"/>
          </ac:spMkLst>
        </pc:spChg>
        <pc:spChg chg="del">
          <ac:chgData name="Leandra Lai" userId="S::101367265@georgebrown.ca::6c614697-bd53-4417-93c4-f442eb0b3000" providerId="AD" clId="Web-{119B104D-B0DD-4C3D-8E79-ED9DC965EB28}" dt="2021-10-01T14:37:27.785" v="157"/>
          <ac:spMkLst>
            <pc:docMk/>
            <pc:sldMk cId="1540728264" sldId="290"/>
            <ac:spMk id="3" creationId="{D91BF5EE-6405-4355-96E7-7F5DE277B6A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10" creationId="{4E4490D0-3672-446A-AC12-B4830333BDD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12" creationId="{39CB82C2-DF65-4EC1-8280-F201D50F570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16" creationId="{EB1836F0-F9E0-4D93-9BDD-7EEC6EA05F7B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20" creationId="{6D2F28D1-82F9-40FE-935C-85ECF7660D2D}"/>
          </ac:spMkLst>
        </pc:spChg>
        <pc:spChg chg="add del">
          <ac:chgData name="Leandra Lai" userId="S::101367265@georgebrown.ca::6c614697-bd53-4417-93c4-f442eb0b3000" providerId="AD" clId="Web-{119B104D-B0DD-4C3D-8E79-ED9DC965EB28}" dt="2021-10-01T14:52:34.356" v="193"/>
          <ac:spMkLst>
            <pc:docMk/>
            <pc:sldMk cId="1540728264" sldId="290"/>
            <ac:spMk id="22" creationId="{4B670E93-2F53-48FC-AB6C-E99E22D17F31}"/>
          </ac:spMkLst>
        </pc:spChg>
        <pc:picChg chg="add">
          <ac:chgData name="Leandra Lai" userId="S::101367265@georgebrown.ca::6c614697-bd53-4417-93c4-f442eb0b3000" providerId="AD" clId="Web-{119B104D-B0DD-4C3D-8E79-ED9DC965EB28}" dt="2021-10-01T14:37:27.785" v="157"/>
          <ac:picMkLst>
            <pc:docMk/>
            <pc:sldMk cId="1540728264" sldId="290"/>
            <ac:picMk id="7" creationId="{9D6A748E-E88F-4B97-AB70-77DF4993972A}"/>
          </ac:picMkLst>
        </pc:pic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540728264" sldId="290"/>
            <ac:cxnSpMk id="14" creationId="{7E1D4427-852B-4B37-8E76-0E9F1810BA2A}"/>
          </ac:cxnSpMkLst>
        </pc:cxnChg>
        <pc:cxnChg chg="add del">
          <ac:chgData name="Leandra Lai" userId="S::101367265@georgebrown.ca::6c614697-bd53-4417-93c4-f442eb0b3000" providerId="AD" clId="Web-{119B104D-B0DD-4C3D-8E79-ED9DC965EB28}" dt="2021-10-01T14:52:34.356" v="193"/>
          <ac:cxnSpMkLst>
            <pc:docMk/>
            <pc:sldMk cId="1540728264" sldId="290"/>
            <ac:cxnSpMk id="18" creationId="{7A49EFD3-A806-4D59-99F1-AA9AFAE4EF71}"/>
          </ac:cxnSpMkLst>
        </pc:cxnChg>
      </pc:sldChg>
      <pc:sldMasterChg chg="add del addSldLayout delSldLayout">
        <pc:chgData name="Leandra Lai" userId="S::101367265@georgebrown.ca::6c614697-bd53-4417-93c4-f442eb0b3000" providerId="AD" clId="Web-{119B104D-B0DD-4C3D-8E79-ED9DC965EB28}" dt="2021-10-01T14:52:34.356" v="193"/>
        <pc:sldMasterMkLst>
          <pc:docMk/>
          <pc:sldMasterMk cId="829493316" sldId="2147483672"/>
        </pc:sldMasterMkLst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2413283482" sldId="2147483673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429031184" sldId="2147483674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91489716" sldId="2147483675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342059984" sldId="2147483676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1861957223" sldId="2147483677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4270396652" sldId="2147483678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380451340" sldId="2147483679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1706044059" sldId="2147483680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76755539" sldId="2147483681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1814710036" sldId="2147483682"/>
          </pc:sldLayoutMkLst>
        </pc:sldLayoutChg>
        <pc:sldLayoutChg chg="add del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829493316" sldId="2147483672"/>
            <pc:sldLayoutMk cId="3536416593" sldId="2147483683"/>
          </pc:sldLayoutMkLst>
        </pc:sldLayoutChg>
      </pc:sldMasterChg>
      <pc:sldMasterChg chg="add del addSldLayout delSldLayout modSldLayout">
        <pc:chgData name="Leandra Lai" userId="S::101367265@georgebrown.ca::6c614697-bd53-4417-93c4-f442eb0b3000" providerId="AD" clId="Web-{119B104D-B0DD-4C3D-8E79-ED9DC965EB28}" dt="2021-10-01T14:52:34.356" v="193"/>
        <pc:sldMasterMkLst>
          <pc:docMk/>
          <pc:sldMasterMk cId="1851594455" sldId="2147483684"/>
        </pc:sldMasterMkLst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799033925" sldId="2147483685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1473766381" sldId="2147483686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115486934" sldId="2147483687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4081057921" sldId="2147483688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827277739" sldId="2147483689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1539827551" sldId="2147483690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2117365905" sldId="2147483691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496111949" sldId="2147483692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324616670" sldId="2147483693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895698875" sldId="2147483694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1605861264" sldId="2147483695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2390951769" sldId="2147483696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4243232717" sldId="2147483697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1911387905" sldId="2147483698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2921912138" sldId="2147483699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1025094752" sldId="2147483700"/>
          </pc:sldLayoutMkLst>
        </pc:sldLayoutChg>
        <pc:sldLayoutChg chg="add del mod replId">
          <pc:chgData name="Leandra Lai" userId="S::101367265@georgebrown.ca::6c614697-bd53-4417-93c4-f442eb0b3000" providerId="AD" clId="Web-{119B104D-B0DD-4C3D-8E79-ED9DC965EB28}" dt="2021-10-01T14:52:34.356" v="193"/>
          <pc:sldLayoutMkLst>
            <pc:docMk/>
            <pc:sldMasterMk cId="1851594455" sldId="2147483684"/>
            <pc:sldLayoutMk cId="3719955593" sldId="2147483701"/>
          </pc:sldLayoutMkLst>
        </pc:sldLayoutChg>
      </pc:sldMasterChg>
    </pc:docChg>
  </pc:docChgLst>
  <pc:docChgLst>
    <pc:chgData name="Jonie Caisip" userId="S::101363744@georgebrown.ca::c63f5e54-3a4d-444f-abf6-31531ace06ed" providerId="AD" clId="Web-{3E1C0ACF-22C6-488E-BFCD-8F7F47B97D3A}"/>
    <pc:docChg chg="modSld">
      <pc:chgData name="Jonie Caisip" userId="S::101363744@georgebrown.ca::c63f5e54-3a4d-444f-abf6-31531ace06ed" providerId="AD" clId="Web-{3E1C0ACF-22C6-488E-BFCD-8F7F47B97D3A}" dt="2021-10-01T03:35:24.273" v="19" actId="1076"/>
      <pc:docMkLst>
        <pc:docMk/>
      </pc:docMkLst>
      <pc:sldChg chg="addSp delSp modSp">
        <pc:chgData name="Jonie Caisip" userId="S::101363744@georgebrown.ca::c63f5e54-3a4d-444f-abf6-31531ace06ed" providerId="AD" clId="Web-{3E1C0ACF-22C6-488E-BFCD-8F7F47B97D3A}" dt="2021-10-01T03:35:17.491" v="17"/>
        <pc:sldMkLst>
          <pc:docMk/>
          <pc:sldMk cId="3079891008" sldId="259"/>
        </pc:sldMkLst>
        <pc:spChg chg="mod">
          <ac:chgData name="Jonie Caisip" userId="S::101363744@georgebrown.ca::c63f5e54-3a4d-444f-abf6-31531ace06ed" providerId="AD" clId="Web-{3E1C0ACF-22C6-488E-BFCD-8F7F47B97D3A}" dt="2021-10-01T03:25:00.719" v="9" actId="20577"/>
          <ac:spMkLst>
            <pc:docMk/>
            <pc:sldMk cId="3079891008" sldId="259"/>
            <ac:spMk id="7" creationId="{406A0167-A119-46B7-B59C-17824286F612}"/>
          </ac:spMkLst>
        </pc:spChg>
        <pc:picChg chg="add del mod">
          <ac:chgData name="Jonie Caisip" userId="S::101363744@georgebrown.ca::c63f5e54-3a4d-444f-abf6-31531ace06ed" providerId="AD" clId="Web-{3E1C0ACF-22C6-488E-BFCD-8F7F47B97D3A}" dt="2021-10-01T03:35:17.491" v="17"/>
          <ac:picMkLst>
            <pc:docMk/>
            <pc:sldMk cId="3079891008" sldId="259"/>
            <ac:picMk id="4" creationId="{A4FCA511-919B-4DFE-AB4A-A55513331D14}"/>
          </ac:picMkLst>
        </pc:picChg>
      </pc:sldChg>
      <pc:sldChg chg="addSp delSp modSp">
        <pc:chgData name="Jonie Caisip" userId="S::101363744@georgebrown.ca::c63f5e54-3a4d-444f-abf6-31531ace06ed" providerId="AD" clId="Web-{3E1C0ACF-22C6-488E-BFCD-8F7F47B97D3A}" dt="2021-10-01T03:19:23.778" v="0"/>
        <pc:sldMkLst>
          <pc:docMk/>
          <pc:sldMk cId="2602013898" sldId="278"/>
        </pc:sldMkLst>
        <pc:spChg chg="del">
          <ac:chgData name="Jonie Caisip" userId="S::101363744@georgebrown.ca::c63f5e54-3a4d-444f-abf6-31531ace06ed" providerId="AD" clId="Web-{3E1C0ACF-22C6-488E-BFCD-8F7F47B97D3A}" dt="2021-10-01T03:19:23.778" v="0"/>
          <ac:spMkLst>
            <pc:docMk/>
            <pc:sldMk cId="2602013898" sldId="278"/>
            <ac:spMk id="3" creationId="{FBDD379F-6E2E-4EE7-919F-7DEFD0506634}"/>
          </ac:spMkLst>
        </pc:spChg>
        <pc:picChg chg="add mod ord">
          <ac:chgData name="Jonie Caisip" userId="S::101363744@georgebrown.ca::c63f5e54-3a4d-444f-abf6-31531ace06ed" providerId="AD" clId="Web-{3E1C0ACF-22C6-488E-BFCD-8F7F47B97D3A}" dt="2021-10-01T03:19:23.778" v="0"/>
          <ac:picMkLst>
            <pc:docMk/>
            <pc:sldMk cId="2602013898" sldId="278"/>
            <ac:picMk id="4" creationId="{FC60D48C-586E-4606-8BE6-BE80691486A6}"/>
          </ac:picMkLst>
        </pc:picChg>
      </pc:sldChg>
      <pc:sldChg chg="addSp delSp modSp">
        <pc:chgData name="Jonie Caisip" userId="S::101363744@georgebrown.ca::c63f5e54-3a4d-444f-abf6-31531ace06ed" providerId="AD" clId="Web-{3E1C0ACF-22C6-488E-BFCD-8F7F47B97D3A}" dt="2021-10-01T03:35:24.273" v="19" actId="1076"/>
        <pc:sldMkLst>
          <pc:docMk/>
          <pc:sldMk cId="3727370832" sldId="282"/>
        </pc:sldMkLst>
        <pc:spChg chg="del">
          <ac:chgData name="Jonie Caisip" userId="S::101363744@georgebrown.ca::c63f5e54-3a4d-444f-abf6-31531ace06ed" providerId="AD" clId="Web-{3E1C0ACF-22C6-488E-BFCD-8F7F47B97D3A}" dt="2021-10-01T03:26:09.298" v="10"/>
          <ac:spMkLst>
            <pc:docMk/>
            <pc:sldMk cId="3727370832" sldId="282"/>
            <ac:spMk id="3" creationId="{BE39259C-F60E-4DFC-99F7-7D3C21767F60}"/>
          </ac:spMkLst>
        </pc:spChg>
        <pc:spChg chg="add del mod">
          <ac:chgData name="Jonie Caisip" userId="S::101363744@georgebrown.ca::c63f5e54-3a4d-444f-abf6-31531ace06ed" providerId="AD" clId="Web-{3E1C0ACF-22C6-488E-BFCD-8F7F47B97D3A}" dt="2021-10-01T03:35:20.148" v="18"/>
          <ac:spMkLst>
            <pc:docMk/>
            <pc:sldMk cId="3727370832" sldId="282"/>
            <ac:spMk id="6" creationId="{EB61B446-60DD-4269-BA8E-9D8F4458BE0D}"/>
          </ac:spMkLst>
        </pc:spChg>
        <pc:picChg chg="add del mod ord">
          <ac:chgData name="Jonie Caisip" userId="S::101363744@georgebrown.ca::c63f5e54-3a4d-444f-abf6-31531ace06ed" providerId="AD" clId="Web-{3E1C0ACF-22C6-488E-BFCD-8F7F47B97D3A}" dt="2021-10-01T03:26:25.470" v="12"/>
          <ac:picMkLst>
            <pc:docMk/>
            <pc:sldMk cId="3727370832" sldId="282"/>
            <ac:picMk id="4" creationId="{5165A18F-C998-4A58-9579-9AF0DBB15316}"/>
          </ac:picMkLst>
        </pc:picChg>
        <pc:picChg chg="add mod ord">
          <ac:chgData name="Jonie Caisip" userId="S::101363744@georgebrown.ca::c63f5e54-3a4d-444f-abf6-31531ace06ed" providerId="AD" clId="Web-{3E1C0ACF-22C6-488E-BFCD-8F7F47B97D3A}" dt="2021-10-01T03:35:24.273" v="19" actId="1076"/>
          <ac:picMkLst>
            <pc:docMk/>
            <pc:sldMk cId="3727370832" sldId="282"/>
            <ac:picMk id="7" creationId="{692F88B3-A23A-4AE7-A236-E60970DDFBF0}"/>
          </ac:picMkLst>
        </pc:picChg>
      </pc:sldChg>
    </pc:docChg>
  </pc:docChgLst>
  <pc:docChgLst>
    <pc:chgData name="Leandra Lai" userId="S::101367265@georgebrown.ca::6c614697-bd53-4417-93c4-f442eb0b3000" providerId="AD" clId="Web-{393C7228-46A4-460C-94FF-0F17B9117409}"/>
    <pc:docChg chg="mod addSld delSld modSld">
      <pc:chgData name="Leandra Lai" userId="S::101367265@georgebrown.ca::6c614697-bd53-4417-93c4-f442eb0b3000" providerId="AD" clId="Web-{393C7228-46A4-460C-94FF-0F17B9117409}" dt="2021-10-01T02:30:05.750" v="282" actId="1076"/>
      <pc:docMkLst>
        <pc:docMk/>
      </pc:docMkLst>
      <pc:sldChg chg="modSp">
        <pc:chgData name="Leandra Lai" userId="S::101367265@georgebrown.ca::6c614697-bd53-4417-93c4-f442eb0b3000" providerId="AD" clId="Web-{393C7228-46A4-460C-94FF-0F17B9117409}" dt="2021-10-01T01:49:17.716" v="243" actId="20577"/>
        <pc:sldMkLst>
          <pc:docMk/>
          <pc:sldMk cId="1360304883" sldId="257"/>
        </pc:sldMkLst>
        <pc:spChg chg="mod">
          <ac:chgData name="Leandra Lai" userId="S::101367265@georgebrown.ca::6c614697-bd53-4417-93c4-f442eb0b3000" providerId="AD" clId="Web-{393C7228-46A4-460C-94FF-0F17B9117409}" dt="2021-10-01T01:49:17.716" v="243" actId="20577"/>
          <ac:spMkLst>
            <pc:docMk/>
            <pc:sldMk cId="1360304883" sldId="257"/>
            <ac:spMk id="3" creationId="{1BB3F6A5-4F7D-4656-8AD4-343587BFD26E}"/>
          </ac:spMkLst>
        </pc:spChg>
      </pc:sldChg>
      <pc:sldChg chg="modSp">
        <pc:chgData name="Leandra Lai" userId="S::101367265@georgebrown.ca::6c614697-bd53-4417-93c4-f442eb0b3000" providerId="AD" clId="Web-{393C7228-46A4-460C-94FF-0F17B9117409}" dt="2021-10-01T01:37:56.020" v="205" actId="1076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393C7228-46A4-460C-94FF-0F17B9117409}" dt="2021-10-01T01:37:47.692" v="204" actId="20577"/>
          <ac:spMkLst>
            <pc:docMk/>
            <pc:sldMk cId="3119671412" sldId="258"/>
            <ac:spMk id="3" creationId="{D00B62C4-4377-4D86-A574-B6B14340470B}"/>
          </ac:spMkLst>
        </pc:spChg>
        <pc:picChg chg="mod">
          <ac:chgData name="Leandra Lai" userId="S::101367265@georgebrown.ca::6c614697-bd53-4417-93c4-f442eb0b3000" providerId="AD" clId="Web-{393C7228-46A4-460C-94FF-0F17B9117409}" dt="2021-10-01T01:37:56.020" v="205" actId="1076"/>
          <ac:picMkLst>
            <pc:docMk/>
            <pc:sldMk cId="3119671412" sldId="258"/>
            <ac:picMk id="5" creationId="{69C978CD-20D8-4EDB-BDD5-B9B22635ED05}"/>
          </ac:picMkLst>
        </pc:picChg>
      </pc:sldChg>
      <pc:sldChg chg="modSp">
        <pc:chgData name="Leandra Lai" userId="S::101367265@georgebrown.ca::6c614697-bd53-4417-93c4-f442eb0b3000" providerId="AD" clId="Web-{393C7228-46A4-460C-94FF-0F17B9117409}" dt="2021-10-01T01:39:54.990" v="237" actId="20577"/>
        <pc:sldMkLst>
          <pc:docMk/>
          <pc:sldMk cId="1988658653" sldId="261"/>
        </pc:sldMkLst>
        <pc:spChg chg="mod">
          <ac:chgData name="Leandra Lai" userId="S::101367265@georgebrown.ca::6c614697-bd53-4417-93c4-f442eb0b3000" providerId="AD" clId="Web-{393C7228-46A4-460C-94FF-0F17B9117409}" dt="2021-10-01T01:39:54.990" v="237" actId="20577"/>
          <ac:spMkLst>
            <pc:docMk/>
            <pc:sldMk cId="1988658653" sldId="261"/>
            <ac:spMk id="3" creationId="{ABFFB8FA-76AD-448D-82A9-57C8B9B32EB9}"/>
          </ac:spMkLst>
        </pc:spChg>
      </pc:sldChg>
      <pc:sldChg chg="modSp">
        <pc:chgData name="Leandra Lai" userId="S::101367265@georgebrown.ca::6c614697-bd53-4417-93c4-f442eb0b3000" providerId="AD" clId="Web-{393C7228-46A4-460C-94FF-0F17B9117409}" dt="2021-10-01T01:30:10.233" v="95" actId="20577"/>
        <pc:sldMkLst>
          <pc:docMk/>
          <pc:sldMk cId="927048788" sldId="262"/>
        </pc:sldMkLst>
        <pc:spChg chg="mod">
          <ac:chgData name="Leandra Lai" userId="S::101367265@georgebrown.ca::6c614697-bd53-4417-93c4-f442eb0b3000" providerId="AD" clId="Web-{393C7228-46A4-460C-94FF-0F17B9117409}" dt="2021-10-01T01:30:10.233" v="95" actId="20577"/>
          <ac:spMkLst>
            <pc:docMk/>
            <pc:sldMk cId="927048788" sldId="262"/>
            <ac:spMk id="3" creationId="{7282D324-4D6E-4CD1-9EBB-452093D867DD}"/>
          </ac:spMkLst>
        </pc:spChg>
      </pc:sldChg>
      <pc:sldChg chg="addSp modSp mod setBg">
        <pc:chgData name="Leandra Lai" userId="S::101367265@georgebrown.ca::6c614697-bd53-4417-93c4-f442eb0b3000" providerId="AD" clId="Web-{393C7228-46A4-460C-94FF-0F17B9117409}" dt="2021-10-01T01:41:22.476" v="238"/>
        <pc:sldMkLst>
          <pc:docMk/>
          <pc:sldMk cId="2455770173" sldId="264"/>
        </pc:sldMkLst>
        <pc:spChg chg="mo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2" creationId="{F31215EE-52CF-4437-A63C-BA5356C202FE}"/>
          </ac:spMkLst>
        </pc:spChg>
        <pc:spChg chg="mo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3" creationId="{00663346-0690-42FA-B849-C78ABF6947D5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10" creationId="{BB2B8762-61F0-4F1B-9364-D633EE9D6AF5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12" creationId="{E97675C8-1328-460C-9EBF-6B446B67EAD3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16" creationId="{C6417104-D4C1-4710-9982-2154A7F48492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18" creationId="{626F1402-2DEC-4071-84AF-350C7BF00D43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22" creationId="{DA52A394-10F4-4AA5-90E4-634D1E919DBA}"/>
          </ac:spMkLst>
        </pc:spChg>
        <pc:spChg chg="add">
          <ac:chgData name="Leandra Lai" userId="S::101367265@georgebrown.ca::6c614697-bd53-4417-93c4-f442eb0b3000" providerId="AD" clId="Web-{393C7228-46A4-460C-94FF-0F17B9117409}" dt="2021-10-01T01:41:22.476" v="238"/>
          <ac:spMkLst>
            <pc:docMk/>
            <pc:sldMk cId="2455770173" sldId="264"/>
            <ac:spMk id="24" creationId="{07BDDC51-8BB2-42BE-8EA8-39B3E9AC1EF6}"/>
          </ac:spMkLst>
        </pc:spChg>
        <pc:picChg chg="mod ord">
          <ac:chgData name="Leandra Lai" userId="S::101367265@georgebrown.ca::6c614697-bd53-4417-93c4-f442eb0b3000" providerId="AD" clId="Web-{393C7228-46A4-460C-94FF-0F17B9117409}" dt="2021-10-01T01:41:22.476" v="238"/>
          <ac:picMkLst>
            <pc:docMk/>
            <pc:sldMk cId="2455770173" sldId="264"/>
            <ac:picMk id="4" creationId="{D1888355-8462-481D-861B-3B06C903A704}"/>
          </ac:picMkLst>
        </pc:picChg>
        <pc:picChg chg="mod">
          <ac:chgData name="Leandra Lai" userId="S::101367265@georgebrown.ca::6c614697-bd53-4417-93c4-f442eb0b3000" providerId="AD" clId="Web-{393C7228-46A4-460C-94FF-0F17B9117409}" dt="2021-10-01T01:41:22.476" v="238"/>
          <ac:picMkLst>
            <pc:docMk/>
            <pc:sldMk cId="2455770173" sldId="264"/>
            <ac:picMk id="5" creationId="{AAF6CA18-01E8-435C-80AB-2FAD3B82ACA4}"/>
          </ac:picMkLst>
        </pc:picChg>
        <pc:cxnChg chg="add">
          <ac:chgData name="Leandra Lai" userId="S::101367265@georgebrown.ca::6c614697-bd53-4417-93c4-f442eb0b3000" providerId="AD" clId="Web-{393C7228-46A4-460C-94FF-0F17B9117409}" dt="2021-10-01T01:41:22.476" v="238"/>
          <ac:cxnSpMkLst>
            <pc:docMk/>
            <pc:sldMk cId="2455770173" sldId="264"/>
            <ac:cxnSpMk id="14" creationId="{514EE78B-AF71-4195-A01B-F1165D9233BF}"/>
          </ac:cxnSpMkLst>
        </pc:cxnChg>
        <pc:cxnChg chg="add">
          <ac:chgData name="Leandra Lai" userId="S::101367265@georgebrown.ca::6c614697-bd53-4417-93c4-f442eb0b3000" providerId="AD" clId="Web-{393C7228-46A4-460C-94FF-0F17B9117409}" dt="2021-10-01T01:41:22.476" v="238"/>
          <ac:cxnSpMkLst>
            <pc:docMk/>
            <pc:sldMk cId="2455770173" sldId="264"/>
            <ac:cxnSpMk id="20" creationId="{04733B62-1719-4677-A612-CA0AC0AD7482}"/>
          </ac:cxnSpMkLst>
        </pc:cxnChg>
      </pc:sldChg>
      <pc:sldChg chg="modSp">
        <pc:chgData name="Leandra Lai" userId="S::101367265@georgebrown.ca::6c614697-bd53-4417-93c4-f442eb0b3000" providerId="AD" clId="Web-{393C7228-46A4-460C-94FF-0F17B9117409}" dt="2021-10-01T02:30:05.750" v="282" actId="1076"/>
        <pc:sldMkLst>
          <pc:docMk/>
          <pc:sldMk cId="2789144293" sldId="265"/>
        </pc:sldMkLst>
        <pc:spChg chg="mod">
          <ac:chgData name="Leandra Lai" userId="S::101367265@georgebrown.ca::6c614697-bd53-4417-93c4-f442eb0b3000" providerId="AD" clId="Web-{393C7228-46A4-460C-94FF-0F17B9117409}" dt="2021-10-01T01:43:27.055" v="240" actId="20577"/>
          <ac:spMkLst>
            <pc:docMk/>
            <pc:sldMk cId="2789144293" sldId="265"/>
            <ac:spMk id="7" creationId="{2B7AD60E-E516-4FE2-BA3D-7A6CD07B34E9}"/>
          </ac:spMkLst>
        </pc:spChg>
        <pc:picChg chg="mod">
          <ac:chgData name="Leandra Lai" userId="S::101367265@georgebrown.ca::6c614697-bd53-4417-93c4-f442eb0b3000" providerId="AD" clId="Web-{393C7228-46A4-460C-94FF-0F17B9117409}" dt="2021-10-01T02:30:05.750" v="282" actId="1076"/>
          <ac:picMkLst>
            <pc:docMk/>
            <pc:sldMk cId="2789144293" sldId="265"/>
            <ac:picMk id="10" creationId="{83B7E86C-43DD-4D2A-A44F-6AE9259296EF}"/>
          </ac:picMkLst>
        </pc:picChg>
        <pc:picChg chg="mod">
          <ac:chgData name="Leandra Lai" userId="S::101367265@georgebrown.ca::6c614697-bd53-4417-93c4-f442eb0b3000" providerId="AD" clId="Web-{393C7228-46A4-460C-94FF-0F17B9117409}" dt="2021-10-01T02:29:58.750" v="280" actId="1076"/>
          <ac:picMkLst>
            <pc:docMk/>
            <pc:sldMk cId="2789144293" sldId="265"/>
            <ac:picMk id="11" creationId="{9CF0C9BD-756C-4BBB-9B3F-158B027E6605}"/>
          </ac:picMkLst>
        </pc:picChg>
      </pc:sldChg>
      <pc:sldChg chg="addSp delSp modSp addCm">
        <pc:chgData name="Leandra Lai" userId="S::101367265@georgebrown.ca::6c614697-bd53-4417-93c4-f442eb0b3000" providerId="AD" clId="Web-{393C7228-46A4-460C-94FF-0F17B9117409}" dt="2021-10-01T02:25:05.699" v="279"/>
        <pc:sldMkLst>
          <pc:docMk/>
          <pc:sldMk cId="2437696543" sldId="267"/>
        </pc:sldMkLst>
        <pc:spChg chg="add del">
          <ac:chgData name="Leandra Lai" userId="S::101367265@georgebrown.ca::6c614697-bd53-4417-93c4-f442eb0b3000" providerId="AD" clId="Web-{393C7228-46A4-460C-94FF-0F17B9117409}" dt="2021-10-01T01:25:34.104" v="5"/>
          <ac:spMkLst>
            <pc:docMk/>
            <pc:sldMk cId="2437696543" sldId="267"/>
            <ac:spMk id="5" creationId="{2FBB95B9-8326-40A9-A962-78A1460D6F13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25:31.885" v="3"/>
          <ac:spMkLst>
            <pc:docMk/>
            <pc:sldMk cId="2437696543" sldId="267"/>
            <ac:spMk id="6" creationId="{D1F6093B-D71D-44FF-B3C9-D9FC335CFE1C}"/>
          </ac:spMkLst>
        </pc:spChg>
        <pc:spChg chg="add del mod">
          <ac:chgData name="Leandra Lai" userId="S::101367265@georgebrown.ca::6c614697-bd53-4417-93c4-f442eb0b3000" providerId="AD" clId="Web-{393C7228-46A4-460C-94FF-0F17B9117409}" dt="2021-10-01T02:03:10.758" v="273" actId="20577"/>
          <ac:spMkLst>
            <pc:docMk/>
            <pc:sldMk cId="2437696543" sldId="267"/>
            <ac:spMk id="8" creationId="{68BF54DD-A5C6-4BD7-B804-B91DABD24B07}"/>
          </ac:spMkLst>
        </pc:spChg>
        <pc:picChg chg="add del mod">
          <ac:chgData name="Leandra Lai" userId="S::101367265@georgebrown.ca::6c614697-bd53-4417-93c4-f442eb0b3000" providerId="AD" clId="Web-{393C7228-46A4-460C-94FF-0F17B9117409}" dt="2021-10-01T01:25:46.713" v="8"/>
          <ac:picMkLst>
            <pc:docMk/>
            <pc:sldMk cId="2437696543" sldId="267"/>
            <ac:picMk id="4" creationId="{635D5B9B-2EA0-4225-8671-E87B36242561}"/>
          </ac:picMkLst>
        </pc:picChg>
        <pc:picChg chg="add mod">
          <ac:chgData name="Leandra Lai" userId="S::101367265@georgebrown.ca::6c614697-bd53-4417-93c4-f442eb0b3000" providerId="AD" clId="Web-{393C7228-46A4-460C-94FF-0F17B9117409}" dt="2021-10-01T02:24:11.433" v="276" actId="1076"/>
          <ac:picMkLst>
            <pc:docMk/>
            <pc:sldMk cId="2437696543" sldId="267"/>
            <ac:picMk id="9" creationId="{6E903A49-3C3C-4CCD-A65C-FE250191E4F6}"/>
          </ac:picMkLst>
        </pc:picChg>
        <pc:picChg chg="mod">
          <ac:chgData name="Leandra Lai" userId="S::101367265@georgebrown.ca::6c614697-bd53-4417-93c4-f442eb0b3000" providerId="AD" clId="Web-{393C7228-46A4-460C-94FF-0F17B9117409}" dt="2021-10-01T02:24:17.730" v="277" actId="1076"/>
          <ac:picMkLst>
            <pc:docMk/>
            <pc:sldMk cId="2437696543" sldId="267"/>
            <ac:picMk id="11" creationId="{A8CDBC8C-466F-4535-A132-58CA4D2043E6}"/>
          </ac:picMkLst>
        </pc:picChg>
      </pc:sldChg>
      <pc:sldChg chg="modSp">
        <pc:chgData name="Leandra Lai" userId="S::101367265@georgebrown.ca::6c614697-bd53-4417-93c4-f442eb0b3000" providerId="AD" clId="Web-{393C7228-46A4-460C-94FF-0F17B9117409}" dt="2021-10-01T01:32:04.062" v="144" actId="20577"/>
        <pc:sldMkLst>
          <pc:docMk/>
          <pc:sldMk cId="1288938015" sldId="269"/>
        </pc:sldMkLst>
        <pc:spChg chg="mod">
          <ac:chgData name="Leandra Lai" userId="S::101367265@georgebrown.ca::6c614697-bd53-4417-93c4-f442eb0b3000" providerId="AD" clId="Web-{393C7228-46A4-460C-94FF-0F17B9117409}" dt="2021-10-01T01:32:04.062" v="144" actId="20577"/>
          <ac:spMkLst>
            <pc:docMk/>
            <pc:sldMk cId="1288938015" sldId="269"/>
            <ac:spMk id="7" creationId="{B2C64486-0C40-4A4E-8A5E-5637F370429A}"/>
          </ac:spMkLst>
        </pc:spChg>
      </pc:sldChg>
      <pc:sldChg chg="addSp delSp modSp">
        <pc:chgData name="Leandra Lai" userId="S::101367265@georgebrown.ca::6c614697-bd53-4417-93c4-f442eb0b3000" providerId="AD" clId="Web-{393C7228-46A4-460C-94FF-0F17B9117409}" dt="2021-10-01T01:35:15.486" v="171"/>
        <pc:sldMkLst>
          <pc:docMk/>
          <pc:sldMk cId="3261202372" sldId="270"/>
        </pc:sldMkLst>
        <pc:spChg chg="add del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9" creationId="{C2579DAE-C141-48DB-810E-C070C300819E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11" creationId="{02FD90C3-6350-4D5B-9738-6E94EDF30F74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13" creationId="{BCD2D517-BC35-4439-AC31-06DF764F25FC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15" creationId="{2DD3F846-0483-40F5-A881-0C1AD2A0CAD7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71" v="170"/>
          <ac:spMkLst>
            <pc:docMk/>
            <pc:sldMk cId="3261202372" sldId="270"/>
            <ac:spMk id="17" creationId="{C2579DAE-C141-48DB-810E-C070C300819E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71" v="170"/>
          <ac:spMkLst>
            <pc:docMk/>
            <pc:sldMk cId="3261202372" sldId="270"/>
            <ac:spMk id="18" creationId="{02FD90C3-6350-4D5B-9738-6E94EDF30F74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71" v="170"/>
          <ac:spMkLst>
            <pc:docMk/>
            <pc:sldMk cId="3261202372" sldId="270"/>
            <ac:spMk id="19" creationId="{41497DE5-0939-4D1D-9350-0C5E1B209C68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2.424" v="168"/>
          <ac:spMkLst>
            <pc:docMk/>
            <pc:sldMk cId="3261202372" sldId="270"/>
            <ac:spMk id="20" creationId="{AE1AF813-2D2F-4B78-9216-388AF161EDAA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71" v="170"/>
          <ac:spMkLst>
            <pc:docMk/>
            <pc:sldMk cId="3261202372" sldId="270"/>
            <ac:spMk id="21" creationId="{5CCC70ED-6C63-4537-B7EB-51990D6C0A6F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2.424" v="168"/>
          <ac:spMkLst>
            <pc:docMk/>
            <pc:sldMk cId="3261202372" sldId="270"/>
            <ac:spMk id="22" creationId="{C47181D2-95D5-4439-9BDF-14D4FDC7BD80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5.471" v="170"/>
          <ac:spMkLst>
            <pc:docMk/>
            <pc:sldMk cId="3261202372" sldId="270"/>
            <ac:spMk id="23" creationId="{B76E24C1-2968-40DC-A36E-F6B85F0F0752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2.424" v="168"/>
          <ac:spMkLst>
            <pc:docMk/>
            <pc:sldMk cId="3261202372" sldId="270"/>
            <ac:spMk id="24" creationId="{AFF43A89-FF65-44A9-BE4C-DC7389FF9CE1}"/>
          </ac:spMkLst>
        </pc:spChg>
        <pc:spChg chg="add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25" creationId="{AE1AF813-2D2F-4B78-9216-388AF161EDAA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2.424" v="168"/>
          <ac:spMkLst>
            <pc:docMk/>
            <pc:sldMk cId="3261202372" sldId="270"/>
            <ac:spMk id="26" creationId="{3CBC4341-33FB-4D46-A7B4-62039B616233}"/>
          </ac:spMkLst>
        </pc:spChg>
        <pc:spChg chg="add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27" creationId="{C47181D2-95D5-4439-9BDF-14D4FDC7BD80}"/>
          </ac:spMkLst>
        </pc:spChg>
        <pc:spChg chg="add del">
          <ac:chgData name="Leandra Lai" userId="S::101367265@georgebrown.ca::6c614697-bd53-4417-93c4-f442eb0b3000" providerId="AD" clId="Web-{393C7228-46A4-460C-94FF-0F17B9117409}" dt="2021-10-01T01:35:12.424" v="168"/>
          <ac:spMkLst>
            <pc:docMk/>
            <pc:sldMk cId="3261202372" sldId="270"/>
            <ac:spMk id="28" creationId="{89394C5B-B8DE-4221-8CA4-A30237DB3241}"/>
          </ac:spMkLst>
        </pc:spChg>
        <pc:spChg chg="add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29" creationId="{AFF43A89-FF65-44A9-BE4C-DC7389FF9CE1}"/>
          </ac:spMkLst>
        </pc:spChg>
        <pc:spChg chg="add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30" creationId="{3CBC4341-33FB-4D46-A7B4-62039B616233}"/>
          </ac:spMkLst>
        </pc:spChg>
        <pc:spChg chg="add">
          <ac:chgData name="Leandra Lai" userId="S::101367265@georgebrown.ca::6c614697-bd53-4417-93c4-f442eb0b3000" providerId="AD" clId="Web-{393C7228-46A4-460C-94FF-0F17B9117409}" dt="2021-10-01T01:35:15.486" v="171"/>
          <ac:spMkLst>
            <pc:docMk/>
            <pc:sldMk cId="3261202372" sldId="270"/>
            <ac:spMk id="31" creationId="{89394C5B-B8DE-4221-8CA4-A30237DB3241}"/>
          </ac:spMkLst>
        </pc:spChg>
        <pc:picChg chg="mod">
          <ac:chgData name="Leandra Lai" userId="S::101367265@georgebrown.ca::6c614697-bd53-4417-93c4-f442eb0b3000" providerId="AD" clId="Web-{393C7228-46A4-460C-94FF-0F17B9117409}" dt="2021-10-01T01:35:15.486" v="171"/>
          <ac:picMkLst>
            <pc:docMk/>
            <pc:sldMk cId="3261202372" sldId="270"/>
            <ac:picMk id="4" creationId="{308CE294-4084-4F45-A803-D0FF64E613FB}"/>
          </ac:picMkLst>
        </pc:picChg>
      </pc:sldChg>
      <pc:sldChg chg="new del">
        <pc:chgData name="Leandra Lai" userId="S::101367265@georgebrown.ca::6c614697-bd53-4417-93c4-f442eb0b3000" providerId="AD" clId="Web-{393C7228-46A4-460C-94FF-0F17B9117409}" dt="2021-10-01T01:50:29.998" v="245"/>
        <pc:sldMkLst>
          <pc:docMk/>
          <pc:sldMk cId="932361393" sldId="271"/>
        </pc:sldMkLst>
      </pc:sldChg>
      <pc:sldChg chg="new">
        <pc:chgData name="Leandra Lai" userId="S::101367265@georgebrown.ca::6c614697-bd53-4417-93c4-f442eb0b3000" providerId="AD" clId="Web-{393C7228-46A4-460C-94FF-0F17B9117409}" dt="2021-10-01T01:51:53.828" v="246"/>
        <pc:sldMkLst>
          <pc:docMk/>
          <pc:sldMk cId="3563108002" sldId="271"/>
        </pc:sldMkLst>
      </pc:sldChg>
    </pc:docChg>
  </pc:docChgLst>
  <pc:docChgLst>
    <pc:chgData name="Jonie Caisip" userId="S::101363744@georgebrown.ca::c63f5e54-3a4d-444f-abf6-31531ace06ed" providerId="AD" clId="Web-{EB0AAC11-67D2-4A6F-8B36-CFF1A4C2850D}"/>
    <pc:docChg chg="modSld">
      <pc:chgData name="Jonie Caisip" userId="S::101363744@georgebrown.ca::c63f5e54-3a4d-444f-abf6-31531ace06ed" providerId="AD" clId="Web-{EB0AAC11-67D2-4A6F-8B36-CFF1A4C2850D}" dt="2021-10-01T16:29:06.827" v="217" actId="1076"/>
      <pc:docMkLst>
        <pc:docMk/>
      </pc:docMkLst>
      <pc:sldChg chg="addSp delSp modSp">
        <pc:chgData name="Jonie Caisip" userId="S::101363744@georgebrown.ca::c63f5e54-3a4d-444f-abf6-31531ace06ed" providerId="AD" clId="Web-{EB0AAC11-67D2-4A6F-8B36-CFF1A4C2850D}" dt="2021-10-01T14:23:32.746" v="14" actId="14100"/>
        <pc:sldMkLst>
          <pc:docMk/>
          <pc:sldMk cId="3079891008" sldId="259"/>
        </pc:sldMkLst>
        <pc:picChg chg="del mod">
          <ac:chgData name="Jonie Caisip" userId="S::101363744@georgebrown.ca::c63f5e54-3a4d-444f-abf6-31531ace06ed" providerId="AD" clId="Web-{EB0AAC11-67D2-4A6F-8B36-CFF1A4C2850D}" dt="2021-10-01T14:23:16.480" v="7"/>
          <ac:picMkLst>
            <pc:docMk/>
            <pc:sldMk cId="3079891008" sldId="259"/>
            <ac:picMk id="4" creationId="{1A7C193C-69C4-4B84-B3F6-E197992526A4}"/>
          </ac:picMkLst>
        </pc:picChg>
        <pc:picChg chg="add mod">
          <ac:chgData name="Jonie Caisip" userId="S::101363744@georgebrown.ca::c63f5e54-3a4d-444f-abf6-31531ace06ed" providerId="AD" clId="Web-{EB0AAC11-67D2-4A6F-8B36-CFF1A4C2850D}" dt="2021-10-01T14:23:32.746" v="14" actId="14100"/>
          <ac:picMkLst>
            <pc:docMk/>
            <pc:sldMk cId="3079891008" sldId="259"/>
            <ac:picMk id="5" creationId="{243236A0-3CDD-48D1-BA04-9C6A7A8BB7C2}"/>
          </ac:picMkLst>
        </pc:picChg>
      </pc:sldChg>
      <pc:sldChg chg="modSp">
        <pc:chgData name="Jonie Caisip" userId="S::101363744@georgebrown.ca::c63f5e54-3a4d-444f-abf6-31531ace06ed" providerId="AD" clId="Web-{EB0AAC11-67D2-4A6F-8B36-CFF1A4C2850D}" dt="2021-10-01T14:33:09.156" v="38" actId="20577"/>
        <pc:sldMkLst>
          <pc:docMk/>
          <pc:sldMk cId="1988658653" sldId="261"/>
        </pc:sldMkLst>
        <pc:spChg chg="mod">
          <ac:chgData name="Jonie Caisip" userId="S::101363744@georgebrown.ca::c63f5e54-3a4d-444f-abf6-31531ace06ed" providerId="AD" clId="Web-{EB0AAC11-67D2-4A6F-8B36-CFF1A4C2850D}" dt="2021-10-01T14:33:09.156" v="38" actId="20577"/>
          <ac:spMkLst>
            <pc:docMk/>
            <pc:sldMk cId="1988658653" sldId="261"/>
            <ac:spMk id="3" creationId="{ABFFB8FA-76AD-448D-82A9-57C8B9B32EB9}"/>
          </ac:spMkLst>
        </pc:spChg>
      </pc:sldChg>
      <pc:sldChg chg="modSp">
        <pc:chgData name="Jonie Caisip" userId="S::101363744@georgebrown.ca::c63f5e54-3a4d-444f-abf6-31531ace06ed" providerId="AD" clId="Web-{EB0AAC11-67D2-4A6F-8B36-CFF1A4C2850D}" dt="2021-10-01T15:28:24.266" v="151" actId="20577"/>
        <pc:sldMkLst>
          <pc:docMk/>
          <pc:sldMk cId="927048788" sldId="262"/>
        </pc:sldMkLst>
        <pc:spChg chg="mod">
          <ac:chgData name="Jonie Caisip" userId="S::101363744@georgebrown.ca::c63f5e54-3a4d-444f-abf6-31531ace06ed" providerId="AD" clId="Web-{EB0AAC11-67D2-4A6F-8B36-CFF1A4C2850D}" dt="2021-10-01T15:28:24.266" v="151" actId="20577"/>
          <ac:spMkLst>
            <pc:docMk/>
            <pc:sldMk cId="927048788" sldId="262"/>
            <ac:spMk id="3" creationId="{7282D324-4D6E-4CD1-9EBB-452093D867DD}"/>
          </ac:spMkLst>
        </pc:spChg>
      </pc:sldChg>
      <pc:sldChg chg="modSp">
        <pc:chgData name="Jonie Caisip" userId="S::101363744@georgebrown.ca::c63f5e54-3a4d-444f-abf6-31531ace06ed" providerId="AD" clId="Web-{EB0AAC11-67D2-4A6F-8B36-CFF1A4C2850D}" dt="2021-10-01T15:25:02.015" v="117" actId="20577"/>
        <pc:sldMkLst>
          <pc:docMk/>
          <pc:sldMk cId="2437696543" sldId="267"/>
        </pc:sldMkLst>
        <pc:spChg chg="mod">
          <ac:chgData name="Jonie Caisip" userId="S::101363744@georgebrown.ca::c63f5e54-3a4d-444f-abf6-31531ace06ed" providerId="AD" clId="Web-{EB0AAC11-67D2-4A6F-8B36-CFF1A4C2850D}" dt="2021-10-01T15:25:02.015" v="117" actId="20577"/>
          <ac:spMkLst>
            <pc:docMk/>
            <pc:sldMk cId="2437696543" sldId="267"/>
            <ac:spMk id="8" creationId="{68BF54DD-A5C6-4BD7-B804-B91DABD24B07}"/>
          </ac:spMkLst>
        </pc:spChg>
      </pc:sldChg>
      <pc:sldChg chg="addSp delSp modSp">
        <pc:chgData name="Jonie Caisip" userId="S::101363744@georgebrown.ca::c63f5e54-3a4d-444f-abf6-31531ace06ed" providerId="AD" clId="Web-{EB0AAC11-67D2-4A6F-8B36-CFF1A4C2850D}" dt="2021-10-01T14:19:56.698" v="3" actId="1076"/>
        <pc:sldMkLst>
          <pc:docMk/>
          <pc:sldMk cId="3261202372" sldId="270"/>
        </pc:sldMkLst>
        <pc:spChg chg="del">
          <ac:chgData name="Jonie Caisip" userId="S::101363744@georgebrown.ca::c63f5e54-3a4d-444f-abf6-31531ace06ed" providerId="AD" clId="Web-{EB0AAC11-67D2-4A6F-8B36-CFF1A4C2850D}" dt="2021-10-01T14:19:47.182" v="0"/>
          <ac:spMkLst>
            <pc:docMk/>
            <pc:sldMk cId="3261202372" sldId="270"/>
            <ac:spMk id="5" creationId="{88344CA1-9B37-4734-A890-6006FFC3F895}"/>
          </ac:spMkLst>
        </pc:spChg>
        <pc:picChg chg="add mod ord">
          <ac:chgData name="Jonie Caisip" userId="S::101363744@georgebrown.ca::c63f5e54-3a4d-444f-abf6-31531ace06ed" providerId="AD" clId="Web-{EB0AAC11-67D2-4A6F-8B36-CFF1A4C2850D}" dt="2021-10-01T14:19:56.698" v="3" actId="1076"/>
          <ac:picMkLst>
            <pc:docMk/>
            <pc:sldMk cId="3261202372" sldId="270"/>
            <ac:picMk id="3" creationId="{A600E845-2932-42EA-ACFC-D95D05FFC09A}"/>
          </ac:picMkLst>
        </pc:picChg>
      </pc:sldChg>
      <pc:sldChg chg="delSp modSp">
        <pc:chgData name="Jonie Caisip" userId="S::101363744@georgebrown.ca::c63f5e54-3a4d-444f-abf6-31531ace06ed" providerId="AD" clId="Web-{EB0AAC11-67D2-4A6F-8B36-CFF1A4C2850D}" dt="2021-10-01T14:22:06.230" v="5" actId="1076"/>
        <pc:sldMkLst>
          <pc:docMk/>
          <pc:sldMk cId="1962039406" sldId="277"/>
        </pc:sldMkLst>
        <pc:spChg chg="del">
          <ac:chgData name="Jonie Caisip" userId="S::101363744@georgebrown.ca::c63f5e54-3a4d-444f-abf6-31531ace06ed" providerId="AD" clId="Web-{EB0AAC11-67D2-4A6F-8B36-CFF1A4C2850D}" dt="2021-10-01T14:22:00.511" v="4"/>
          <ac:spMkLst>
            <pc:docMk/>
            <pc:sldMk cId="1962039406" sldId="277"/>
            <ac:spMk id="7" creationId="{198112E8-602B-443A-96F4-E9981C41F08B}"/>
          </ac:spMkLst>
        </pc:spChg>
        <pc:picChg chg="mod">
          <ac:chgData name="Jonie Caisip" userId="S::101363744@georgebrown.ca::c63f5e54-3a4d-444f-abf6-31531ace06ed" providerId="AD" clId="Web-{EB0AAC11-67D2-4A6F-8B36-CFF1A4C2850D}" dt="2021-10-01T14:22:06.230" v="5" actId="1076"/>
          <ac:picMkLst>
            <pc:docMk/>
            <pc:sldMk cId="1962039406" sldId="277"/>
            <ac:picMk id="4" creationId="{CDC9FE50-4F4F-439A-B832-89CFD4F47903}"/>
          </ac:picMkLst>
        </pc:picChg>
      </pc:sldChg>
      <pc:sldChg chg="addSp delSp modSp">
        <pc:chgData name="Jonie Caisip" userId="S::101363744@georgebrown.ca::c63f5e54-3a4d-444f-abf6-31531ace06ed" providerId="AD" clId="Web-{EB0AAC11-67D2-4A6F-8B36-CFF1A4C2850D}" dt="2021-10-01T16:17:25.591" v="163" actId="1076"/>
        <pc:sldMkLst>
          <pc:docMk/>
          <pc:sldMk cId="2130174202" sldId="279"/>
        </pc:sldMkLst>
        <pc:spChg chg="mod">
          <ac:chgData name="Jonie Caisip" userId="S::101363744@georgebrown.ca::c63f5e54-3a4d-444f-abf6-31531ace06ed" providerId="AD" clId="Web-{EB0AAC11-67D2-4A6F-8B36-CFF1A4C2850D}" dt="2021-10-01T16:16:15.762" v="162" actId="20577"/>
          <ac:spMkLst>
            <pc:docMk/>
            <pc:sldMk cId="2130174202" sldId="279"/>
            <ac:spMk id="36" creationId="{CA40639D-D318-45B1-8AFC-F44A51236449}"/>
          </ac:spMkLst>
        </pc:spChg>
        <pc:picChg chg="mod">
          <ac:chgData name="Jonie Caisip" userId="S::101363744@georgebrown.ca::c63f5e54-3a4d-444f-abf6-31531ace06ed" providerId="AD" clId="Web-{EB0AAC11-67D2-4A6F-8B36-CFF1A4C2850D}" dt="2021-10-01T16:17:25.591" v="163" actId="1076"/>
          <ac:picMkLst>
            <pc:docMk/>
            <pc:sldMk cId="2130174202" sldId="279"/>
            <ac:picMk id="3" creationId="{53A5BF6D-9E80-4CD9-BA94-22F2BA051D68}"/>
          </ac:picMkLst>
        </pc:picChg>
        <pc:picChg chg="add mod">
          <ac:chgData name="Jonie Caisip" userId="S::101363744@georgebrown.ca::c63f5e54-3a4d-444f-abf6-31531ace06ed" providerId="AD" clId="Web-{EB0AAC11-67D2-4A6F-8B36-CFF1A4C2850D}" dt="2021-10-01T16:16:10.465" v="161" actId="14100"/>
          <ac:picMkLst>
            <pc:docMk/>
            <pc:sldMk cId="2130174202" sldId="279"/>
            <ac:picMk id="4" creationId="{2F7A0C83-489B-4123-BC50-F6B7B0C96E4B}"/>
          </ac:picMkLst>
        </pc:picChg>
        <pc:picChg chg="del">
          <ac:chgData name="Jonie Caisip" userId="S::101363744@georgebrown.ca::c63f5e54-3a4d-444f-abf6-31531ace06ed" providerId="AD" clId="Web-{EB0AAC11-67D2-4A6F-8B36-CFF1A4C2850D}" dt="2021-10-01T16:16:05.325" v="159"/>
          <ac:picMkLst>
            <pc:docMk/>
            <pc:sldMk cId="2130174202" sldId="279"/>
            <ac:picMk id="5" creationId="{434D52EA-46BF-48A0-84DA-9A9D29B1F064}"/>
          </ac:picMkLst>
        </pc:picChg>
      </pc:sldChg>
      <pc:sldChg chg="addSp modSp">
        <pc:chgData name="Jonie Caisip" userId="S::101363744@georgebrown.ca::c63f5e54-3a4d-444f-abf6-31531ace06ed" providerId="AD" clId="Web-{EB0AAC11-67D2-4A6F-8B36-CFF1A4C2850D}" dt="2021-10-01T16:29:06.827" v="217" actId="1076"/>
        <pc:sldMkLst>
          <pc:docMk/>
          <pc:sldMk cId="3727370832" sldId="282"/>
        </pc:sldMkLst>
        <pc:spChg chg="mod">
          <ac:chgData name="Jonie Caisip" userId="S::101363744@georgebrown.ca::c63f5e54-3a4d-444f-abf6-31531ace06ed" providerId="AD" clId="Web-{EB0AAC11-67D2-4A6F-8B36-CFF1A4C2850D}" dt="2021-10-01T16:28:41.921" v="202" actId="1076"/>
          <ac:spMkLst>
            <pc:docMk/>
            <pc:sldMk cId="3727370832" sldId="282"/>
            <ac:spMk id="2" creationId="{20EB9FF5-7591-4D52-AB2D-27D8C683BB39}"/>
          </ac:spMkLst>
        </pc:spChg>
        <pc:spChg chg="add mod">
          <ac:chgData name="Jonie Caisip" userId="S::101363744@georgebrown.ca::c63f5e54-3a4d-444f-abf6-31531ace06ed" providerId="AD" clId="Web-{EB0AAC11-67D2-4A6F-8B36-CFF1A4C2850D}" dt="2021-10-01T16:29:06.827" v="217" actId="1076"/>
          <ac:spMkLst>
            <pc:docMk/>
            <pc:sldMk cId="3727370832" sldId="282"/>
            <ac:spMk id="4" creationId="{81B0CFEA-371B-4638-8334-FBA111FA19F5}"/>
          </ac:spMkLst>
        </pc:spChg>
      </pc:sldChg>
      <pc:sldChg chg="addSp delSp modSp">
        <pc:chgData name="Jonie Caisip" userId="S::101363744@georgebrown.ca::c63f5e54-3a4d-444f-abf6-31531ace06ed" providerId="AD" clId="Web-{EB0AAC11-67D2-4A6F-8B36-CFF1A4C2850D}" dt="2021-10-01T16:28:30.874" v="201" actId="1076"/>
        <pc:sldMkLst>
          <pc:docMk/>
          <pc:sldMk cId="910488112" sldId="283"/>
        </pc:sldMkLst>
        <pc:spChg chg="add mod">
          <ac:chgData name="Jonie Caisip" userId="S::101363744@georgebrown.ca::c63f5e54-3a4d-444f-abf6-31531ace06ed" providerId="AD" clId="Web-{EB0AAC11-67D2-4A6F-8B36-CFF1A4C2850D}" dt="2021-10-01T16:19:14.591" v="177" actId="20577"/>
          <ac:spMkLst>
            <pc:docMk/>
            <pc:sldMk cId="910488112" sldId="283"/>
            <ac:spMk id="2" creationId="{14803F70-55A1-408B-88F5-BCEDB2C7EB45}"/>
          </ac:spMkLst>
        </pc:spChg>
        <pc:spChg chg="add mod">
          <ac:chgData name="Jonie Caisip" userId="S::101363744@georgebrown.ca::c63f5e54-3a4d-444f-abf6-31531ace06ed" providerId="AD" clId="Web-{EB0AAC11-67D2-4A6F-8B36-CFF1A4C2850D}" dt="2021-10-01T14:42:07.097" v="69" actId="20577"/>
          <ac:spMkLst>
            <pc:docMk/>
            <pc:sldMk cId="910488112" sldId="283"/>
            <ac:spMk id="11" creationId="{EAD7A69A-2700-4857-8E5A-50C8DDB2DCFB}"/>
          </ac:spMkLst>
        </pc:spChg>
        <pc:spChg chg="add mod">
          <ac:chgData name="Jonie Caisip" userId="S::101363744@georgebrown.ca::c63f5e54-3a4d-444f-abf6-31531ace06ed" providerId="AD" clId="Web-{EB0AAC11-67D2-4A6F-8B36-CFF1A4C2850D}" dt="2021-10-01T16:28:07.405" v="187" actId="20577"/>
          <ac:spMkLst>
            <pc:docMk/>
            <pc:sldMk cId="910488112" sldId="283"/>
            <ac:spMk id="12" creationId="{C5B57765-9DEB-4B0C-8D40-8F30AB467C71}"/>
          </ac:spMkLst>
        </pc:spChg>
        <pc:spChg chg="add mod">
          <ac:chgData name="Jonie Caisip" userId="S::101363744@georgebrown.ca::c63f5e54-3a4d-444f-abf6-31531ace06ed" providerId="AD" clId="Web-{EB0AAC11-67D2-4A6F-8B36-CFF1A4C2850D}" dt="2021-10-01T16:28:30.874" v="201" actId="1076"/>
          <ac:spMkLst>
            <pc:docMk/>
            <pc:sldMk cId="910488112" sldId="283"/>
            <ac:spMk id="14" creationId="{3571825A-5928-485D-AE85-DB4DF358F927}"/>
          </ac:spMkLst>
        </pc:spChg>
        <pc:picChg chg="add del mod">
          <ac:chgData name="Jonie Caisip" userId="S::101363744@georgebrown.ca::c63f5e54-3a4d-444f-abf6-31531ace06ed" providerId="AD" clId="Web-{EB0AAC11-67D2-4A6F-8B36-CFF1A4C2850D}" dt="2021-10-01T14:39:05.299" v="53"/>
          <ac:picMkLst>
            <pc:docMk/>
            <pc:sldMk cId="910488112" sldId="283"/>
            <ac:picMk id="3" creationId="{F5B6D1D0-B5FC-4DDC-AD35-34038B6205D4}"/>
          </ac:picMkLst>
        </pc:picChg>
      </pc:sldChg>
      <pc:sldChg chg="addSp delSp modSp">
        <pc:chgData name="Jonie Caisip" userId="S::101363744@georgebrown.ca::c63f5e54-3a4d-444f-abf6-31531ace06ed" providerId="AD" clId="Web-{EB0AAC11-67D2-4A6F-8B36-CFF1A4C2850D}" dt="2021-10-01T16:18:50.372" v="175" actId="14100"/>
        <pc:sldMkLst>
          <pc:docMk/>
          <pc:sldMk cId="793430330" sldId="286"/>
        </pc:sldMkLst>
        <pc:spChg chg="mod">
          <ac:chgData name="Jonie Caisip" userId="S::101363744@georgebrown.ca::c63f5e54-3a4d-444f-abf6-31531ace06ed" providerId="AD" clId="Web-{EB0AAC11-67D2-4A6F-8B36-CFF1A4C2850D}" dt="2021-10-01T15:28:27.484" v="152" actId="1076"/>
          <ac:spMkLst>
            <pc:docMk/>
            <pc:sldMk cId="793430330" sldId="286"/>
            <ac:spMk id="2" creationId="{8BFEA55B-DDEC-4B9F-9C1B-4559C4001FA2}"/>
          </ac:spMkLst>
        </pc:spChg>
        <pc:spChg chg="mod">
          <ac:chgData name="Jonie Caisip" userId="S::101363744@georgebrown.ca::c63f5e54-3a4d-444f-abf6-31531ace06ed" providerId="AD" clId="Web-{EB0AAC11-67D2-4A6F-8B36-CFF1A4C2850D}" dt="2021-10-01T14:46:41.770" v="81" actId="20577"/>
          <ac:spMkLst>
            <pc:docMk/>
            <pc:sldMk cId="793430330" sldId="286"/>
            <ac:spMk id="5" creationId="{C2EC29C0-465B-4678-9A8A-89B26B3E4969}"/>
          </ac:spMkLst>
        </pc:spChg>
        <pc:spChg chg="mod">
          <ac:chgData name="Jonie Caisip" userId="S::101363744@georgebrown.ca::c63f5e54-3a4d-444f-abf6-31531ace06ed" providerId="AD" clId="Web-{EB0AAC11-67D2-4A6F-8B36-CFF1A4C2850D}" dt="2021-10-01T14:48:14.708" v="100" actId="1076"/>
          <ac:spMkLst>
            <pc:docMk/>
            <pc:sldMk cId="793430330" sldId="286"/>
            <ac:spMk id="6" creationId="{6943009F-F263-4402-B14F-15035881AA64}"/>
          </ac:spMkLst>
        </pc:spChg>
        <pc:spChg chg="add mod">
          <ac:chgData name="Jonie Caisip" userId="S::101363744@georgebrown.ca::c63f5e54-3a4d-444f-abf6-31531ace06ed" providerId="AD" clId="Web-{EB0AAC11-67D2-4A6F-8B36-CFF1A4C2850D}" dt="2021-10-01T16:18:39.122" v="173" actId="1076"/>
          <ac:spMkLst>
            <pc:docMk/>
            <pc:sldMk cId="793430330" sldId="286"/>
            <ac:spMk id="10" creationId="{669EB4EF-5472-4D52-9E2F-9025C5F9830F}"/>
          </ac:spMkLst>
        </pc:spChg>
        <pc:picChg chg="del">
          <ac:chgData name="Jonie Caisip" userId="S::101363744@georgebrown.ca::c63f5e54-3a4d-444f-abf6-31531ace06ed" providerId="AD" clId="Web-{EB0AAC11-67D2-4A6F-8B36-CFF1A4C2850D}" dt="2021-10-01T16:18:28.716" v="172"/>
          <ac:picMkLst>
            <pc:docMk/>
            <pc:sldMk cId="793430330" sldId="286"/>
            <ac:picMk id="3" creationId="{4CC3BCFE-B318-4A5F-AA17-37C5707C32EA}"/>
          </ac:picMkLst>
        </pc:picChg>
        <pc:picChg chg="del">
          <ac:chgData name="Jonie Caisip" userId="S::101363744@georgebrown.ca::c63f5e54-3a4d-444f-abf6-31531ace06ed" providerId="AD" clId="Web-{EB0AAC11-67D2-4A6F-8B36-CFF1A4C2850D}" dt="2021-10-01T16:17:42.716" v="167"/>
          <ac:picMkLst>
            <pc:docMk/>
            <pc:sldMk cId="793430330" sldId="286"/>
            <ac:picMk id="4" creationId="{0296D38D-3FDB-459D-BCE1-F53A1FACF674}"/>
          </ac:picMkLst>
        </pc:picChg>
        <pc:picChg chg="add mod">
          <ac:chgData name="Jonie Caisip" userId="S::101363744@georgebrown.ca::c63f5e54-3a4d-444f-abf6-31531ace06ed" providerId="AD" clId="Web-{EB0AAC11-67D2-4A6F-8B36-CFF1A4C2850D}" dt="2021-10-01T16:17:48.231" v="168" actId="14100"/>
          <ac:picMkLst>
            <pc:docMk/>
            <pc:sldMk cId="793430330" sldId="286"/>
            <ac:picMk id="7" creationId="{399C35C8-5E34-451A-A502-F494C59A4BFF}"/>
          </ac:picMkLst>
        </pc:picChg>
        <pc:picChg chg="add mod">
          <ac:chgData name="Jonie Caisip" userId="S::101363744@georgebrown.ca::c63f5e54-3a4d-444f-abf6-31531ace06ed" providerId="AD" clId="Web-{EB0AAC11-67D2-4A6F-8B36-CFF1A4C2850D}" dt="2021-10-01T16:18:50.372" v="175" actId="14100"/>
          <ac:picMkLst>
            <pc:docMk/>
            <pc:sldMk cId="793430330" sldId="286"/>
            <ac:picMk id="8" creationId="{E638CBAE-95A0-49E2-B112-608244C50F61}"/>
          </ac:picMkLst>
        </pc:picChg>
      </pc:sldChg>
      <pc:sldChg chg="modSp">
        <pc:chgData name="Jonie Caisip" userId="S::101363744@georgebrown.ca::c63f5e54-3a4d-444f-abf6-31531ace06ed" providerId="AD" clId="Web-{EB0AAC11-67D2-4A6F-8B36-CFF1A4C2850D}" dt="2021-10-01T14:53:21.007" v="103" actId="14100"/>
        <pc:sldMkLst>
          <pc:docMk/>
          <pc:sldMk cId="2019102138" sldId="288"/>
        </pc:sldMkLst>
        <pc:picChg chg="mod">
          <ac:chgData name="Jonie Caisip" userId="S::101363744@georgebrown.ca::c63f5e54-3a4d-444f-abf6-31531ace06ed" providerId="AD" clId="Web-{EB0AAC11-67D2-4A6F-8B36-CFF1A4C2850D}" dt="2021-10-01T14:53:21.007" v="103" actId="14100"/>
          <ac:picMkLst>
            <pc:docMk/>
            <pc:sldMk cId="2019102138" sldId="288"/>
            <ac:picMk id="5" creationId="{D42E5AB7-60D3-48D0-A968-2E68FFC6F1CD}"/>
          </ac:picMkLst>
        </pc:picChg>
      </pc:sldChg>
      <pc:sldChg chg="modSp">
        <pc:chgData name="Jonie Caisip" userId="S::101363744@georgebrown.ca::c63f5e54-3a4d-444f-abf6-31531ace06ed" providerId="AD" clId="Web-{EB0AAC11-67D2-4A6F-8B36-CFF1A4C2850D}" dt="2021-10-01T15:30:56.673" v="156" actId="14100"/>
        <pc:sldMkLst>
          <pc:docMk/>
          <pc:sldMk cId="2597599295" sldId="289"/>
        </pc:sldMkLst>
        <pc:picChg chg="mod">
          <ac:chgData name="Jonie Caisip" userId="S::101363744@georgebrown.ca::c63f5e54-3a4d-444f-abf6-31531ace06ed" providerId="AD" clId="Web-{EB0AAC11-67D2-4A6F-8B36-CFF1A4C2850D}" dt="2021-10-01T15:30:56.673" v="156" actId="14100"/>
          <ac:picMkLst>
            <pc:docMk/>
            <pc:sldMk cId="2597599295" sldId="289"/>
            <ac:picMk id="4" creationId="{67BA213D-20B0-427E-A664-026875264C41}"/>
          </ac:picMkLst>
        </pc:picChg>
        <pc:picChg chg="mod">
          <ac:chgData name="Jonie Caisip" userId="S::101363744@georgebrown.ca::c63f5e54-3a4d-444f-abf6-31531ace06ed" providerId="AD" clId="Web-{EB0AAC11-67D2-4A6F-8B36-CFF1A4C2850D}" dt="2021-10-01T15:30:46.679" v="154" actId="14100"/>
          <ac:picMkLst>
            <pc:docMk/>
            <pc:sldMk cId="2597599295" sldId="289"/>
            <ac:picMk id="6" creationId="{69526294-ED6A-4962-B1A9-F7E1A4BAD5FD}"/>
          </ac:picMkLst>
        </pc:picChg>
        <pc:picChg chg="mod">
          <ac:chgData name="Jonie Caisip" userId="S::101363744@georgebrown.ca::c63f5e54-3a4d-444f-abf6-31531ace06ed" providerId="AD" clId="Web-{EB0AAC11-67D2-4A6F-8B36-CFF1A4C2850D}" dt="2021-10-01T15:30:51.235" v="155" actId="14100"/>
          <ac:picMkLst>
            <pc:docMk/>
            <pc:sldMk cId="2597599295" sldId="289"/>
            <ac:picMk id="7" creationId="{27176CA9-0F56-48F1-AFB9-A5B8BB956432}"/>
          </ac:picMkLst>
        </pc:picChg>
      </pc:sldChg>
    </pc:docChg>
  </pc:docChgLst>
  <pc:docChgLst>
    <pc:chgData name="Jonie Caisip" userId="S::101363744@georgebrown.ca::c63f5e54-3a4d-444f-abf6-31531ace06ed" providerId="AD" clId="Web-{36213F81-4846-4C79-A175-0DE54C65AE68}"/>
    <pc:docChg chg="modSld modMainMaster">
      <pc:chgData name="Jonie Caisip" userId="S::101363744@georgebrown.ca::c63f5e54-3a4d-444f-abf6-31531ace06ed" providerId="AD" clId="Web-{36213F81-4846-4C79-A175-0DE54C65AE68}" dt="2021-10-05T14:23:47.847" v="244" actId="1076"/>
      <pc:docMkLst>
        <pc:docMk/>
      </pc:docMkLst>
      <pc:sldChg chg="addSp delSp modSp">
        <pc:chgData name="Jonie Caisip" userId="S::101363744@georgebrown.ca::c63f5e54-3a4d-444f-abf6-31531ace06ed" providerId="AD" clId="Web-{36213F81-4846-4C79-A175-0DE54C65AE68}" dt="2021-10-05T14:16:22.283" v="4" actId="20577"/>
        <pc:sldMkLst>
          <pc:docMk/>
          <pc:sldMk cId="109857222" sldId="256"/>
        </pc:sldMkLst>
        <pc:spChg chg="add del mod">
          <ac:chgData name="Jonie Caisip" userId="S::101363744@georgebrown.ca::c63f5e54-3a4d-444f-abf6-31531ace06ed" providerId="AD" clId="Web-{36213F81-4846-4C79-A175-0DE54C65AE68}" dt="2021-10-05T14:15:53.611" v="2"/>
          <ac:spMkLst>
            <pc:docMk/>
            <pc:sldMk cId="109857222" sldId="256"/>
            <ac:spMk id="4" creationId="{1325E1B6-9CD0-4EDC-A8F1-C61934946D2E}"/>
          </ac:spMkLst>
        </pc:spChg>
        <pc:spChg chg="add mod">
          <ac:chgData name="Jonie Caisip" userId="S::101363744@georgebrown.ca::c63f5e54-3a4d-444f-abf6-31531ace06ed" providerId="AD" clId="Web-{36213F81-4846-4C79-A175-0DE54C65AE68}" dt="2021-10-05T14:16:22.283" v="4" actId="20577"/>
          <ac:spMkLst>
            <pc:docMk/>
            <pc:sldMk cId="109857222" sldId="256"/>
            <ac:spMk id="5" creationId="{BC5E2A6C-2D2B-469D-8FE3-552F537436AB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360304883" sldId="257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360304883" sldId="257"/>
            <ac:spMk id="4" creationId="{387FF387-85F1-499F-A967-BF4D6A60D7AC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3119671412" sldId="258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119671412" sldId="258"/>
            <ac:spMk id="4" creationId="{65190F0A-C922-413F-A88E-6762518D82F1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7:42.080" v="14"/>
        <pc:sldMkLst>
          <pc:docMk/>
          <pc:sldMk cId="3079891008" sldId="259"/>
        </pc:sldMkLst>
        <pc:spChg chg="add mod">
          <ac:chgData name="Jonie Caisip" userId="S::101363744@georgebrown.ca::c63f5e54-3a4d-444f-abf6-31531ace06ed" providerId="AD" clId="Web-{36213F81-4846-4C79-A175-0DE54C65AE68}" dt="2021-10-05T14:17:42.080" v="14"/>
          <ac:spMkLst>
            <pc:docMk/>
            <pc:sldMk cId="3079891008" sldId="259"/>
            <ac:spMk id="4" creationId="{21182FA4-B232-4AE5-81FD-B1C0B837CF1E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21:09.472" v="189" actId="20577"/>
        <pc:sldMkLst>
          <pc:docMk/>
          <pc:sldMk cId="3285363357" sldId="260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285363357" sldId="260"/>
            <ac:spMk id="3" creationId="{BF5697F9-5F32-4D3A-9BD7-276D6DDC2169}"/>
          </ac:spMkLst>
        </pc:spChg>
        <pc:spChg chg="mod">
          <ac:chgData name="Jonie Caisip" userId="S::101363744@georgebrown.ca::c63f5e54-3a4d-444f-abf6-31531ace06ed" providerId="AD" clId="Web-{36213F81-4846-4C79-A175-0DE54C65AE68}" dt="2021-10-05T14:21:09.472" v="189" actId="20577"/>
          <ac:spMkLst>
            <pc:docMk/>
            <pc:sldMk cId="3285363357" sldId="260"/>
            <ac:spMk id="4" creationId="{02D2BE12-4932-4592-ABDC-478152A6A9B3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7:59.830" v="16" actId="1076"/>
        <pc:sldMkLst>
          <pc:docMk/>
          <pc:sldMk cId="1988658653" sldId="261"/>
        </pc:sldMkLst>
        <pc:spChg chg="add mod">
          <ac:chgData name="Jonie Caisip" userId="S::101363744@georgebrown.ca::c63f5e54-3a4d-444f-abf6-31531ace06ed" providerId="AD" clId="Web-{36213F81-4846-4C79-A175-0DE54C65AE68}" dt="2021-10-05T14:17:54.908" v="15"/>
          <ac:spMkLst>
            <pc:docMk/>
            <pc:sldMk cId="1988658653" sldId="261"/>
            <ac:spMk id="4" creationId="{BF23518F-261C-4F39-9CE5-7C94FF429464}"/>
          </ac:spMkLst>
        </pc:spChg>
        <pc:picChg chg="mod">
          <ac:chgData name="Jonie Caisip" userId="S::101363744@georgebrown.ca::c63f5e54-3a4d-444f-abf6-31531ace06ed" providerId="AD" clId="Web-{36213F81-4846-4C79-A175-0DE54C65AE68}" dt="2021-10-05T14:17:59.830" v="16" actId="1076"/>
          <ac:picMkLst>
            <pc:docMk/>
            <pc:sldMk cId="1988658653" sldId="261"/>
            <ac:picMk id="6" creationId="{881A2A48-1917-4A13-A07E-5C06F2353077}"/>
          </ac:picMkLst>
        </pc:pic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927048788" sldId="262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927048788" sldId="262"/>
            <ac:spMk id="4" creationId="{F66F44FF-D96D-4832-A4F2-E67F1775F8DA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455770173" sldId="264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455770173" sldId="264"/>
            <ac:spMk id="5" creationId="{76666716-7028-4AB5-89C5-B80C1E4DB9D2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789144293" sldId="265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789144293" sldId="265"/>
            <ac:spMk id="3" creationId="{62BA943C-AC11-48C0-B12A-1E7F08CBBB4F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289648541" sldId="266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289648541" sldId="266"/>
            <ac:spMk id="2" creationId="{4BFE7BFE-918D-4C4D-B7C7-6EB9FFA74363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437696543" sldId="267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437696543" sldId="267"/>
            <ac:spMk id="3" creationId="{9837EAF9-103F-40B0-B2FB-CDE3C1ED3365}"/>
          </ac:spMkLst>
        </pc:spChg>
      </pc:sldChg>
      <pc:sldChg chg="addSp delSp modSp">
        <pc:chgData name="Jonie Caisip" userId="S::101363744@georgebrown.ca::c63f5e54-3a4d-444f-abf6-31531ace06ed" providerId="AD" clId="Web-{36213F81-4846-4C79-A175-0DE54C65AE68}" dt="2021-10-05T14:17:08.580" v="12"/>
        <pc:sldMkLst>
          <pc:docMk/>
          <pc:sldMk cId="2293940308" sldId="268"/>
        </pc:sldMkLst>
        <pc:spChg chg="add mod">
          <ac:chgData name="Jonie Caisip" userId="S::101363744@georgebrown.ca::c63f5e54-3a4d-444f-abf6-31531ace06ed" providerId="AD" clId="Web-{36213F81-4846-4C79-A175-0DE54C65AE68}" dt="2021-10-05T14:16:54.126" v="8"/>
          <ac:spMkLst>
            <pc:docMk/>
            <pc:sldMk cId="2293940308" sldId="268"/>
            <ac:spMk id="3" creationId="{19D65DA5-C4BD-4395-B5C5-5D8F3AFCB4B5}"/>
          </ac:spMkLst>
        </pc:spChg>
        <pc:spChg chg="add del mod">
          <ac:chgData name="Jonie Caisip" userId="S::101363744@georgebrown.ca::c63f5e54-3a4d-444f-abf6-31531ace06ed" providerId="AD" clId="Web-{36213F81-4846-4C79-A175-0DE54C65AE68}" dt="2021-10-05T14:17:08.580" v="12"/>
          <ac:spMkLst>
            <pc:docMk/>
            <pc:sldMk cId="2293940308" sldId="268"/>
            <ac:spMk id="5" creationId="{E532A26E-9803-4B16-8C16-77B23990BFFC}"/>
          </ac:spMkLst>
        </pc:spChg>
        <pc:spChg chg="add del">
          <ac:chgData name="Jonie Caisip" userId="S::101363744@georgebrown.ca::c63f5e54-3a4d-444f-abf6-31531ace06ed" providerId="AD" clId="Web-{36213F81-4846-4C79-A175-0DE54C65AE68}" dt="2021-10-05T14:17:04.111" v="10"/>
          <ac:spMkLst>
            <pc:docMk/>
            <pc:sldMk cId="2293940308" sldId="268"/>
            <ac:spMk id="7" creationId="{3F8484CB-BCF7-48E7-A710-353D8E41005A}"/>
          </ac:spMkLst>
        </pc:spChg>
        <pc:spChg chg="add del">
          <ac:chgData name="Jonie Caisip" userId="S::101363744@georgebrown.ca::c63f5e54-3a4d-444f-abf6-31531ace06ed" providerId="AD" clId="Web-{36213F81-4846-4C79-A175-0DE54C65AE68}" dt="2021-10-05T14:17:01.080" v="9"/>
          <ac:spMkLst>
            <pc:docMk/>
            <pc:sldMk cId="2293940308" sldId="268"/>
            <ac:spMk id="8" creationId="{EFF9D91B-1184-49DF-A49A-52C7B0F4A664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288938015" sldId="269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288938015" sldId="269"/>
            <ac:spMk id="2" creationId="{897B5DAE-9E92-41EB-B99A-C3C926CB5C4B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3261202372" sldId="270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261202372" sldId="270"/>
            <ac:spMk id="2" creationId="{B1CAE009-480F-48A6-951D-DEAA84CB3788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3563108002" sldId="271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563108002" sldId="271"/>
            <ac:spMk id="4" creationId="{1C3BBD1A-CB53-4466-9145-5ED11CD022E7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7:30.689" v="13"/>
        <pc:sldMkLst>
          <pc:docMk/>
          <pc:sldMk cId="1823100613" sldId="272"/>
        </pc:sldMkLst>
        <pc:spChg chg="add mod">
          <ac:chgData name="Jonie Caisip" userId="S::101363744@georgebrown.ca::c63f5e54-3a4d-444f-abf6-31531ace06ed" providerId="AD" clId="Web-{36213F81-4846-4C79-A175-0DE54C65AE68}" dt="2021-10-05T14:17:30.689" v="13"/>
          <ac:spMkLst>
            <pc:docMk/>
            <pc:sldMk cId="1823100613" sldId="272"/>
            <ac:spMk id="5" creationId="{A10D92AC-F46D-47D9-9E24-3E5E7E08EE48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472428599" sldId="273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472428599" sldId="273"/>
            <ac:spMk id="9" creationId="{C2304CB1-4BCD-4A19-AA77-A2BA589085D9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3541159789" sldId="274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541159789" sldId="274"/>
            <ac:spMk id="2" creationId="{0E799546-E83D-4BD5-BFD0-A606AFCD4ACF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606904295" sldId="275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606904295" sldId="275"/>
            <ac:spMk id="3" creationId="{5A7F8C7A-A9BF-42E1-9DA7-9B4C0664CEBA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46711233" sldId="276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46711233" sldId="276"/>
            <ac:spMk id="3" creationId="{B642B7D8-5FF5-4C31-9893-AF4AF99F75DD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962039406" sldId="277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962039406" sldId="277"/>
            <ac:spMk id="3" creationId="{DDFEFD7A-3CF8-4B52-AF84-0F04584AC49C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602013898" sldId="278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602013898" sldId="278"/>
            <ac:spMk id="2" creationId="{202B9420-25AD-4014-A36B-054C5A01C47B}"/>
          </ac:spMkLst>
        </pc:spChg>
      </pc:sldChg>
      <pc:sldChg chg="addSp delSp modSp">
        <pc:chgData name="Jonie Caisip" userId="S::101363744@georgebrown.ca::c63f5e54-3a4d-444f-abf6-31531ace06ed" providerId="AD" clId="Web-{36213F81-4846-4C79-A175-0DE54C65AE68}" dt="2021-10-05T14:23:29.066" v="243" actId="20577"/>
        <pc:sldMkLst>
          <pc:docMk/>
          <pc:sldMk cId="2130174202" sldId="279"/>
        </pc:sldMkLst>
        <pc:spChg chg="mod">
          <ac:chgData name="Jonie Caisip" userId="S::101363744@georgebrown.ca::c63f5e54-3a4d-444f-abf6-31531ace06ed" providerId="AD" clId="Web-{36213F81-4846-4C79-A175-0DE54C65AE68}" dt="2021-10-05T14:23:29.066" v="243" actId="20577"/>
          <ac:spMkLst>
            <pc:docMk/>
            <pc:sldMk cId="2130174202" sldId="279"/>
            <ac:spMk id="2" creationId="{ECD5E580-CD36-48D6-BB1A-0E32F8E70C70}"/>
          </ac:spMkLst>
        </pc:spChg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130174202" sldId="279"/>
            <ac:spMk id="5" creationId="{D6E6A8D8-8FDA-4B51-9570-025456CF6A0F}"/>
          </ac:spMkLst>
        </pc:spChg>
        <pc:spChg chg="del mod">
          <ac:chgData name="Jonie Caisip" userId="S::101363744@georgebrown.ca::c63f5e54-3a4d-444f-abf6-31531ace06ed" providerId="AD" clId="Web-{36213F81-4846-4C79-A175-0DE54C65AE68}" dt="2021-10-05T14:22:59.894" v="225"/>
          <ac:spMkLst>
            <pc:docMk/>
            <pc:sldMk cId="2130174202" sldId="279"/>
            <ac:spMk id="36" creationId="{CA40639D-D318-45B1-8AFC-F44A51236449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42286190" sldId="281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42286190" sldId="281"/>
            <ac:spMk id="4" creationId="{0DE7F1FE-D2D6-401E-BF77-B4B2A586A42C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22:01.597" v="204" actId="14100"/>
        <pc:sldMkLst>
          <pc:docMk/>
          <pc:sldMk cId="3727370832" sldId="282"/>
        </pc:sldMkLst>
        <pc:spChg chg="mod">
          <ac:chgData name="Jonie Caisip" userId="S::101363744@georgebrown.ca::c63f5e54-3a4d-444f-abf6-31531ace06ed" providerId="AD" clId="Web-{36213F81-4846-4C79-A175-0DE54C65AE68}" dt="2021-10-05T14:22:01.597" v="204" actId="14100"/>
          <ac:spMkLst>
            <pc:docMk/>
            <pc:sldMk cId="3727370832" sldId="282"/>
            <ac:spMk id="2" creationId="{20EB9FF5-7591-4D52-AB2D-27D8C683BB39}"/>
          </ac:spMkLst>
        </pc:spChg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3727370832" sldId="282"/>
            <ac:spMk id="5" creationId="{45680630-E3EB-4BF3-9159-E0D8788539B7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22:33.175" v="218" actId="1076"/>
        <pc:sldMkLst>
          <pc:docMk/>
          <pc:sldMk cId="910488112" sldId="283"/>
        </pc:sldMkLst>
        <pc:spChg chg="mod">
          <ac:chgData name="Jonie Caisip" userId="S::101363744@georgebrown.ca::c63f5e54-3a4d-444f-abf6-31531ace06ed" providerId="AD" clId="Web-{36213F81-4846-4C79-A175-0DE54C65AE68}" dt="2021-10-05T14:22:15.034" v="211" actId="14100"/>
          <ac:spMkLst>
            <pc:docMk/>
            <pc:sldMk cId="910488112" sldId="283"/>
            <ac:spMk id="2" creationId="{14803F70-55A1-408B-88F5-BCEDB2C7EB45}"/>
          </ac:spMkLst>
        </pc:spChg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910488112" sldId="283"/>
            <ac:spMk id="3" creationId="{7B6BA598-8CEC-4029-9168-AAF57FF30B86}"/>
          </ac:spMkLst>
        </pc:spChg>
        <pc:spChg chg="mod">
          <ac:chgData name="Jonie Caisip" userId="S::101363744@georgebrown.ca::c63f5e54-3a4d-444f-abf6-31531ace06ed" providerId="AD" clId="Web-{36213F81-4846-4C79-A175-0DE54C65AE68}" dt="2021-10-05T14:22:33.175" v="218" actId="1076"/>
          <ac:spMkLst>
            <pc:docMk/>
            <pc:sldMk cId="910488112" sldId="283"/>
            <ac:spMk id="11" creationId="{EAD7A69A-2700-4857-8E5A-50C8DDB2DCFB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767124356" sldId="285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767124356" sldId="285"/>
            <ac:spMk id="4" creationId="{2BB514B4-67D4-4627-AF6A-80185C3DCC3C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23:47.847" v="244" actId="1076"/>
        <pc:sldMkLst>
          <pc:docMk/>
          <pc:sldMk cId="793430330" sldId="286"/>
        </pc:sldMkLst>
        <pc:spChg chg="mod">
          <ac:chgData name="Jonie Caisip" userId="S::101363744@georgebrown.ca::c63f5e54-3a4d-444f-abf6-31531ace06ed" providerId="AD" clId="Web-{36213F81-4846-4C79-A175-0DE54C65AE68}" dt="2021-10-05T14:23:47.847" v="244" actId="1076"/>
          <ac:spMkLst>
            <pc:docMk/>
            <pc:sldMk cId="793430330" sldId="286"/>
            <ac:spMk id="2" creationId="{8BFEA55B-DDEC-4B9F-9C1B-4559C4001FA2}"/>
          </ac:spMkLst>
        </pc:spChg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793430330" sldId="286"/>
            <ac:spMk id="3" creationId="{49D00E0C-1D0B-4E07-B7A0-80519530F226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8:20.564" v="18"/>
        <pc:sldMkLst>
          <pc:docMk/>
          <pc:sldMk cId="3780290743" sldId="287"/>
        </pc:sldMkLst>
        <pc:spChg chg="add mod">
          <ac:chgData name="Jonie Caisip" userId="S::101363744@georgebrown.ca::c63f5e54-3a4d-444f-abf6-31531ace06ed" providerId="AD" clId="Web-{36213F81-4846-4C79-A175-0DE54C65AE68}" dt="2021-10-05T14:18:20.564" v="18"/>
          <ac:spMkLst>
            <pc:docMk/>
            <pc:sldMk cId="3780290743" sldId="287"/>
            <ac:spMk id="8" creationId="{1CB0FE64-2BA3-4012-B88E-DB08C257656F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8:10.111" v="17"/>
        <pc:sldMkLst>
          <pc:docMk/>
          <pc:sldMk cId="2019102138" sldId="288"/>
        </pc:sldMkLst>
        <pc:spChg chg="add mod">
          <ac:chgData name="Jonie Caisip" userId="S::101363744@georgebrown.ca::c63f5e54-3a4d-444f-abf6-31531ace06ed" providerId="AD" clId="Web-{36213F81-4846-4C79-A175-0DE54C65AE68}" dt="2021-10-05T14:18:10.111" v="17"/>
          <ac:spMkLst>
            <pc:docMk/>
            <pc:sldMk cId="2019102138" sldId="288"/>
            <ac:spMk id="8" creationId="{D098C5F5-DB06-4CCD-A6AD-EC93B35C7F91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2597599295" sldId="289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2597599295" sldId="289"/>
            <ac:spMk id="2" creationId="{D66424DD-A2E2-4DC8-8270-8EF09C1BAE0A}"/>
          </ac:spMkLst>
        </pc:spChg>
      </pc:sldChg>
      <pc:sldChg chg="addSp modSp">
        <pc:chgData name="Jonie Caisip" userId="S::101363744@georgebrown.ca::c63f5e54-3a4d-444f-abf6-31531ace06ed" providerId="AD" clId="Web-{36213F81-4846-4C79-A175-0DE54C65AE68}" dt="2021-10-05T14:15:46.892" v="1"/>
        <pc:sldMkLst>
          <pc:docMk/>
          <pc:sldMk cId="1540728264" sldId="290"/>
        </pc:sldMkLst>
        <pc:spChg chg="add mod">
          <ac:chgData name="Jonie Caisip" userId="S::101363744@georgebrown.ca::c63f5e54-3a4d-444f-abf6-31531ace06ed" providerId="AD" clId="Web-{36213F81-4846-4C79-A175-0DE54C65AE68}" dt="2021-10-05T14:15:46.892" v="1"/>
          <ac:spMkLst>
            <pc:docMk/>
            <pc:sldMk cId="1540728264" sldId="290"/>
            <ac:spMk id="3" creationId="{7100D950-37D4-4D43-8501-B0555B14F51E}"/>
          </ac:spMkLst>
        </pc:spChg>
      </pc:sldChg>
      <pc:sldMasterChg chg="mod modSldLayout">
        <pc:chgData name="Jonie Caisip" userId="S::101363744@georgebrown.ca::c63f5e54-3a4d-444f-abf6-31531ace06ed" providerId="AD" clId="Web-{36213F81-4846-4C79-A175-0DE54C65AE68}" dt="2021-10-05T14:15:46.892" v="1"/>
        <pc:sldMasterMkLst>
          <pc:docMk/>
          <pc:sldMasterMk cId="829493316" sldId="2147483672"/>
        </pc:sldMasterMkLst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2413283482" sldId="2147483673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429031184" sldId="2147483674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91489716" sldId="2147483675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342059984" sldId="2147483676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1861957223" sldId="2147483677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4270396652" sldId="2147483678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380451340" sldId="2147483679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1706044059" sldId="2147483680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76755539" sldId="2147483681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1814710036" sldId="2147483682"/>
          </pc:sldLayoutMkLst>
        </pc:sldLayoutChg>
        <pc:sldLayoutChg chg="mod">
          <pc:chgData name="Jonie Caisip" userId="S::101363744@georgebrown.ca::c63f5e54-3a4d-444f-abf6-31531ace06ed" providerId="AD" clId="Web-{36213F81-4846-4C79-A175-0DE54C65AE68}" dt="2021-10-05T14:15:46.892" v="1"/>
          <pc:sldLayoutMkLst>
            <pc:docMk/>
            <pc:sldMasterMk cId="829493316" sldId="2147483672"/>
            <pc:sldLayoutMk cId="3536416593" sldId="2147483683"/>
          </pc:sldLayoutMkLst>
        </pc:sldLayoutChg>
      </pc:sldMasterChg>
    </pc:docChg>
  </pc:docChgLst>
  <pc:docChgLst>
    <pc:chgData name="Naman Sharma" userId="S::101369174@georgebrown.ca::1a157ce5-00e2-40e5-8223-6fa2fbe92854" providerId="AD" clId="Web-{78293E2B-8526-45AF-98AB-2EAF1A8EEFD2}"/>
    <pc:docChg chg="modSld">
      <pc:chgData name="Naman Sharma" userId="S::101369174@georgebrown.ca::1a157ce5-00e2-40e5-8223-6fa2fbe92854" providerId="AD" clId="Web-{78293E2B-8526-45AF-98AB-2EAF1A8EEFD2}" dt="2021-10-01T15:27:34.553" v="704" actId="1076"/>
      <pc:docMkLst>
        <pc:docMk/>
      </pc:docMkLst>
      <pc:sldChg chg="delSp modSp">
        <pc:chgData name="Naman Sharma" userId="S::101369174@georgebrown.ca::1a157ce5-00e2-40e5-8223-6fa2fbe92854" providerId="AD" clId="Web-{78293E2B-8526-45AF-98AB-2EAF1A8EEFD2}" dt="2021-10-01T14:51:25.457" v="659" actId="20577"/>
        <pc:sldMkLst>
          <pc:docMk/>
          <pc:sldMk cId="927048788" sldId="262"/>
        </pc:sldMkLst>
        <pc:spChg chg="mod">
          <ac:chgData name="Naman Sharma" userId="S::101369174@georgebrown.ca::1a157ce5-00e2-40e5-8223-6fa2fbe92854" providerId="AD" clId="Web-{78293E2B-8526-45AF-98AB-2EAF1A8EEFD2}" dt="2021-10-01T14:51:25.457" v="659" actId="20577"/>
          <ac:spMkLst>
            <pc:docMk/>
            <pc:sldMk cId="927048788" sldId="262"/>
            <ac:spMk id="3" creationId="{7282D324-4D6E-4CD1-9EBB-452093D867DD}"/>
          </ac:spMkLst>
        </pc:spChg>
        <pc:graphicFrameChg chg="del mod modGraphic">
          <ac:chgData name="Naman Sharma" userId="S::101369174@georgebrown.ca::1a157ce5-00e2-40e5-8223-6fa2fbe92854" providerId="AD" clId="Web-{78293E2B-8526-45AF-98AB-2EAF1A8EEFD2}" dt="2021-10-01T14:01:32.088" v="6"/>
          <ac:graphicFrameMkLst>
            <pc:docMk/>
            <pc:sldMk cId="927048788" sldId="262"/>
            <ac:graphicFrameMk id="4" creationId="{C68E081B-68F7-4DC7-8A7B-1A57B45E1302}"/>
          </ac:graphicFrameMkLst>
        </pc:graphicFrameChg>
      </pc:sldChg>
      <pc:sldChg chg="modSp">
        <pc:chgData name="Naman Sharma" userId="S::101369174@georgebrown.ca::1a157ce5-00e2-40e5-8223-6fa2fbe92854" providerId="AD" clId="Web-{78293E2B-8526-45AF-98AB-2EAF1A8EEFD2}" dt="2021-10-01T15:27:34.553" v="704" actId="1076"/>
        <pc:sldMkLst>
          <pc:docMk/>
          <pc:sldMk cId="3541159789" sldId="274"/>
        </pc:sldMkLst>
        <pc:picChg chg="mod">
          <ac:chgData name="Naman Sharma" userId="S::101369174@georgebrown.ca::1a157ce5-00e2-40e5-8223-6fa2fbe92854" providerId="AD" clId="Web-{78293E2B-8526-45AF-98AB-2EAF1A8EEFD2}" dt="2021-10-01T15:27:34.553" v="704" actId="1076"/>
          <ac:picMkLst>
            <pc:docMk/>
            <pc:sldMk cId="3541159789" sldId="274"/>
            <ac:picMk id="7" creationId="{E0A96078-32B4-4D6B-92CD-952157601F8A}"/>
          </ac:picMkLst>
        </pc:picChg>
        <pc:picChg chg="mod">
          <ac:chgData name="Naman Sharma" userId="S::101369174@georgebrown.ca::1a157ce5-00e2-40e5-8223-6fa2fbe92854" providerId="AD" clId="Web-{78293E2B-8526-45AF-98AB-2EAF1A8EEFD2}" dt="2021-10-01T15:27:33.740" v="703" actId="1076"/>
          <ac:picMkLst>
            <pc:docMk/>
            <pc:sldMk cId="3541159789" sldId="274"/>
            <ac:picMk id="8" creationId="{EE68345E-6B9C-4E75-AEF2-38B6A3259D6C}"/>
          </ac:picMkLst>
        </pc:picChg>
      </pc:sldChg>
      <pc:sldChg chg="modSp">
        <pc:chgData name="Naman Sharma" userId="S::101369174@georgebrown.ca::1a157ce5-00e2-40e5-8223-6fa2fbe92854" providerId="AD" clId="Web-{78293E2B-8526-45AF-98AB-2EAF1A8EEFD2}" dt="2021-10-01T15:00:15.664" v="701" actId="20577"/>
        <pc:sldMkLst>
          <pc:docMk/>
          <pc:sldMk cId="793430330" sldId="286"/>
        </pc:sldMkLst>
        <pc:spChg chg="mod">
          <ac:chgData name="Naman Sharma" userId="S::101369174@georgebrown.ca::1a157ce5-00e2-40e5-8223-6fa2fbe92854" providerId="AD" clId="Web-{78293E2B-8526-45AF-98AB-2EAF1A8EEFD2}" dt="2021-10-01T15:00:15.664" v="701" actId="20577"/>
          <ac:spMkLst>
            <pc:docMk/>
            <pc:sldMk cId="793430330" sldId="286"/>
            <ac:spMk id="5" creationId="{C2EC29C0-465B-4678-9A8A-89B26B3E4969}"/>
          </ac:spMkLst>
        </pc:spChg>
        <pc:spChg chg="mod">
          <ac:chgData name="Naman Sharma" userId="S::101369174@georgebrown.ca::1a157ce5-00e2-40e5-8223-6fa2fbe92854" providerId="AD" clId="Web-{78293E2B-8526-45AF-98AB-2EAF1A8EEFD2}" dt="2021-10-01T15:00:13.180" v="700" actId="20577"/>
          <ac:spMkLst>
            <pc:docMk/>
            <pc:sldMk cId="793430330" sldId="286"/>
            <ac:spMk id="6" creationId="{6943009F-F263-4402-B14F-15035881AA64}"/>
          </ac:spMkLst>
        </pc:spChg>
      </pc:sldChg>
      <pc:sldChg chg="addSp modSp">
        <pc:chgData name="Naman Sharma" userId="S::101369174@georgebrown.ca::1a157ce5-00e2-40e5-8223-6fa2fbe92854" providerId="AD" clId="Web-{78293E2B-8526-45AF-98AB-2EAF1A8EEFD2}" dt="2021-10-01T14:35:28.933" v="168" actId="14100"/>
        <pc:sldMkLst>
          <pc:docMk/>
          <pc:sldMk cId="3780290743" sldId="287"/>
        </pc:sldMkLst>
        <pc:spChg chg="mod">
          <ac:chgData name="Naman Sharma" userId="S::101369174@georgebrown.ca::1a157ce5-00e2-40e5-8223-6fa2fbe92854" providerId="AD" clId="Web-{78293E2B-8526-45AF-98AB-2EAF1A8EEFD2}" dt="2021-10-01T14:23:52.021" v="30" actId="20577"/>
          <ac:spMkLst>
            <pc:docMk/>
            <pc:sldMk cId="3780290743" sldId="287"/>
            <ac:spMk id="2" creationId="{842BCD12-5BFD-4E85-B2C1-1DE57D611FBB}"/>
          </ac:spMkLst>
        </pc:spChg>
        <pc:spChg chg="add mod">
          <ac:chgData name="Naman Sharma" userId="S::101369174@georgebrown.ca::1a157ce5-00e2-40e5-8223-6fa2fbe92854" providerId="AD" clId="Web-{78293E2B-8526-45AF-98AB-2EAF1A8EEFD2}" dt="2021-10-01T14:35:28.933" v="168" actId="14100"/>
          <ac:spMkLst>
            <pc:docMk/>
            <pc:sldMk cId="3780290743" sldId="287"/>
            <ac:spMk id="3" creationId="{00A58E5A-766A-4B94-92BC-7FC6A3B24E86}"/>
          </ac:spMkLst>
        </pc:spChg>
      </pc:sldChg>
      <pc:sldChg chg="addSp modSp">
        <pc:chgData name="Naman Sharma" userId="S::101369174@georgebrown.ca::1a157ce5-00e2-40e5-8223-6fa2fbe92854" providerId="AD" clId="Web-{78293E2B-8526-45AF-98AB-2EAF1A8EEFD2}" dt="2021-10-01T14:35:50.590" v="174" actId="1076"/>
        <pc:sldMkLst>
          <pc:docMk/>
          <pc:sldMk cId="2019102138" sldId="288"/>
        </pc:sldMkLst>
        <pc:spChg chg="mod">
          <ac:chgData name="Naman Sharma" userId="S::101369174@georgebrown.ca::1a157ce5-00e2-40e5-8223-6fa2fbe92854" providerId="AD" clId="Web-{78293E2B-8526-45AF-98AB-2EAF1A8EEFD2}" dt="2021-10-01T14:23:47.943" v="29" actId="20577"/>
          <ac:spMkLst>
            <pc:docMk/>
            <pc:sldMk cId="2019102138" sldId="288"/>
            <ac:spMk id="2" creationId="{9A94C4F7-F461-48EA-909E-68AF67934701}"/>
          </ac:spMkLst>
        </pc:spChg>
        <pc:spChg chg="add mod">
          <ac:chgData name="Naman Sharma" userId="S::101369174@georgebrown.ca::1a157ce5-00e2-40e5-8223-6fa2fbe92854" providerId="AD" clId="Web-{78293E2B-8526-45AF-98AB-2EAF1A8EEFD2}" dt="2021-10-01T14:35:50.590" v="174" actId="1076"/>
          <ac:spMkLst>
            <pc:docMk/>
            <pc:sldMk cId="2019102138" sldId="288"/>
            <ac:spMk id="3" creationId="{CD577A73-C314-45EE-97C5-D993C707DA8A}"/>
          </ac:spMkLst>
        </pc:spChg>
      </pc:sldChg>
    </pc:docChg>
  </pc:docChgLst>
  <pc:docChgLst>
    <pc:chgData name="Naman Sharma" userId="S::101369174@georgebrown.ca::1a157ce5-00e2-40e5-8223-6fa2fbe92854" providerId="AD" clId="Web-{67E87323-F90C-4DFE-8551-11B347D4CD6A}"/>
    <pc:docChg chg="modSld">
      <pc:chgData name="Naman Sharma" userId="S::101369174@georgebrown.ca::1a157ce5-00e2-40e5-8223-6fa2fbe92854" providerId="AD" clId="Web-{67E87323-F90C-4DFE-8551-11B347D4CD6A}" dt="2021-10-01T01:41:37.180" v="5" actId="1076"/>
      <pc:docMkLst>
        <pc:docMk/>
      </pc:docMkLst>
      <pc:sldChg chg="addSp delSp modSp">
        <pc:chgData name="Naman Sharma" userId="S::101369174@georgebrown.ca::1a157ce5-00e2-40e5-8223-6fa2fbe92854" providerId="AD" clId="Web-{67E87323-F90C-4DFE-8551-11B347D4CD6A}" dt="2021-10-01T01:41:37.180" v="5" actId="1076"/>
        <pc:sldMkLst>
          <pc:docMk/>
          <pc:sldMk cId="2789144293" sldId="265"/>
        </pc:sldMkLst>
        <pc:spChg chg="del">
          <ac:chgData name="Naman Sharma" userId="S::101369174@georgebrown.ca::1a157ce5-00e2-40e5-8223-6fa2fbe92854" providerId="AD" clId="Web-{67E87323-F90C-4DFE-8551-11B347D4CD6A}" dt="2021-10-01T01:41:05.070" v="1"/>
          <ac:spMkLst>
            <pc:docMk/>
            <pc:sldMk cId="2789144293" sldId="265"/>
            <ac:spMk id="3" creationId="{0000201B-0A72-47D6-ABDF-313253ABC2FD}"/>
          </ac:spMkLst>
        </pc:spChg>
        <pc:picChg chg="add mod ord">
          <ac:chgData name="Naman Sharma" userId="S::101369174@georgebrown.ca::1a157ce5-00e2-40e5-8223-6fa2fbe92854" providerId="AD" clId="Web-{67E87323-F90C-4DFE-8551-11B347D4CD6A}" dt="2021-10-01T01:41:07.164" v="2" actId="1076"/>
          <ac:picMkLst>
            <pc:docMk/>
            <pc:sldMk cId="2789144293" sldId="265"/>
            <ac:picMk id="4" creationId="{48151083-377C-4935-8AA4-C57D70B24465}"/>
          </ac:picMkLst>
        </pc:picChg>
        <pc:picChg chg="add mod">
          <ac:chgData name="Naman Sharma" userId="S::101369174@georgebrown.ca::1a157ce5-00e2-40e5-8223-6fa2fbe92854" providerId="AD" clId="Web-{67E87323-F90C-4DFE-8551-11B347D4CD6A}" dt="2021-10-01T01:41:37.180" v="5" actId="1076"/>
          <ac:picMkLst>
            <pc:docMk/>
            <pc:sldMk cId="2789144293" sldId="265"/>
            <ac:picMk id="5" creationId="{144D7167-6A2F-4000-98A3-50D6D77C0781}"/>
          </ac:picMkLst>
        </pc:picChg>
      </pc:sldChg>
      <pc:sldChg chg="addSp delSp modSp">
        <pc:chgData name="Naman Sharma" userId="S::101369174@georgebrown.ca::1a157ce5-00e2-40e5-8223-6fa2fbe92854" providerId="AD" clId="Web-{67E87323-F90C-4DFE-8551-11B347D4CD6A}" dt="2021-10-01T01:24:42.723" v="0"/>
        <pc:sldMkLst>
          <pc:docMk/>
          <pc:sldMk cId="2437696543" sldId="267"/>
        </pc:sldMkLst>
        <pc:spChg chg="del">
          <ac:chgData name="Naman Sharma" userId="S::101369174@georgebrown.ca::1a157ce5-00e2-40e5-8223-6fa2fbe92854" providerId="AD" clId="Web-{67E87323-F90C-4DFE-8551-11B347D4CD6A}" dt="2021-10-01T01:24:42.723" v="0"/>
          <ac:spMkLst>
            <pc:docMk/>
            <pc:sldMk cId="2437696543" sldId="267"/>
            <ac:spMk id="3" creationId="{3713FC1C-ACE8-4C54-B0DA-7950AB4C7519}"/>
          </ac:spMkLst>
        </pc:spChg>
        <pc:picChg chg="add mod ord">
          <ac:chgData name="Naman Sharma" userId="S::101369174@georgebrown.ca::1a157ce5-00e2-40e5-8223-6fa2fbe92854" providerId="AD" clId="Web-{67E87323-F90C-4DFE-8551-11B347D4CD6A}" dt="2021-10-01T01:24:42.723" v="0"/>
          <ac:picMkLst>
            <pc:docMk/>
            <pc:sldMk cId="2437696543" sldId="267"/>
            <ac:picMk id="4" creationId="{635D5B9B-2EA0-4225-8671-E87B36242561}"/>
          </ac:picMkLst>
        </pc:picChg>
      </pc:sldChg>
    </pc:docChg>
  </pc:docChgLst>
  <pc:docChgLst>
    <pc:chgData name="Harsh Gupta" userId="S::101371646@georgebrown.ca::350e1a26-d39c-47bc-acb2-18a1a9585a6e" providerId="AD" clId="Web-{A3D3F272-26BF-4207-80DE-035ACBFD18DA}"/>
    <pc:docChg chg="addSld delSld modSld">
      <pc:chgData name="Harsh Gupta" userId="S::101371646@georgebrown.ca::350e1a26-d39c-47bc-acb2-18a1a9585a6e" providerId="AD" clId="Web-{A3D3F272-26BF-4207-80DE-035ACBFD18DA}" dt="2021-10-01T04:09:51.735" v="817"/>
      <pc:docMkLst>
        <pc:docMk/>
      </pc:docMkLst>
      <pc:sldChg chg="addSp delSp modSp mod setBg">
        <pc:chgData name="Harsh Gupta" userId="S::101371646@georgebrown.ca::350e1a26-d39c-47bc-acb2-18a1a9585a6e" providerId="AD" clId="Web-{A3D3F272-26BF-4207-80DE-035ACBFD18DA}" dt="2021-10-01T04:02:17.450" v="786" actId="20577"/>
        <pc:sldMkLst>
          <pc:docMk/>
          <pc:sldMk cId="3079891008" sldId="259"/>
        </pc:sldMkLst>
        <pc:spChg chg="mod">
          <ac:chgData name="Harsh Gupta" userId="S::101371646@georgebrown.ca::350e1a26-d39c-47bc-acb2-18a1a9585a6e" providerId="AD" clId="Web-{A3D3F272-26BF-4207-80DE-035ACBFD18DA}" dt="2021-10-01T03:26:19.869" v="658" actId="20577"/>
          <ac:spMkLst>
            <pc:docMk/>
            <pc:sldMk cId="3079891008" sldId="259"/>
            <ac:spMk id="2" creationId="{2ECE6F9E-E525-485F-A7A2-026FC390DB21}"/>
          </ac:spMkLst>
        </pc:spChg>
        <pc:spChg chg="mod">
          <ac:chgData name="Harsh Gupta" userId="S::101371646@georgebrown.ca::350e1a26-d39c-47bc-acb2-18a1a9585a6e" providerId="AD" clId="Web-{A3D3F272-26BF-4207-80DE-035ACBFD18DA}" dt="2021-10-01T04:02:17.450" v="786" actId="20577"/>
          <ac:spMkLst>
            <pc:docMk/>
            <pc:sldMk cId="3079891008" sldId="259"/>
            <ac:spMk id="3" creationId="{D7A92B49-C1E6-41F9-AFB5-6F26F384A538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2:55:30.173" v="395"/>
          <ac:spMkLst>
            <pc:docMk/>
            <pc:sldMk cId="3079891008" sldId="259"/>
            <ac:spMk id="5" creationId="{3325BEBD-A12B-4D72-8FA2-7BCDCCEE28A0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3:04:45.334" v="445" actId="1076"/>
          <ac:spMkLst>
            <pc:docMk/>
            <pc:sldMk cId="3079891008" sldId="259"/>
            <ac:spMk id="7" creationId="{406A0167-A119-46B7-B59C-17824286F612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27:23.557" v="682"/>
          <ac:spMkLst>
            <pc:docMk/>
            <pc:sldMk cId="3079891008" sldId="259"/>
            <ac:spMk id="8" creationId="{F603CC38-6460-4AD0-AD84-84C2BAD099D0}"/>
          </ac:spMkLst>
        </pc:spChg>
        <pc:spChg chg="add">
          <ac:chgData name="Harsh Gupta" userId="S::101371646@georgebrown.ca::350e1a26-d39c-47bc-acb2-18a1a9585a6e" providerId="AD" clId="Web-{A3D3F272-26BF-4207-80DE-035ACBFD18DA}" dt="2021-10-01T02:55:49.032" v="396"/>
          <ac:spMkLst>
            <pc:docMk/>
            <pc:sldMk cId="3079891008" sldId="259"/>
            <ac:spMk id="9" creationId="{990D0034-F768-41E7-85D4-F38C4DE85770}"/>
          </ac:spMkLst>
        </pc:spChg>
        <pc:spChg chg="add">
          <ac:chgData name="Harsh Gupta" userId="S::101371646@georgebrown.ca::350e1a26-d39c-47bc-acb2-18a1a9585a6e" providerId="AD" clId="Web-{A3D3F272-26BF-4207-80DE-035ACBFD18DA}" dt="2021-10-01T02:55:49.032" v="396"/>
          <ac:spMkLst>
            <pc:docMk/>
            <pc:sldMk cId="3079891008" sldId="259"/>
            <ac:spMk id="11" creationId="{C4F7E42D-8B5A-4FC8-81CD-9E60171F7FA8}"/>
          </ac:spMkLst>
        </pc:spChg>
        <pc:spChg chg="add">
          <ac:chgData name="Harsh Gupta" userId="S::101371646@georgebrown.ca::350e1a26-d39c-47bc-acb2-18a1a9585a6e" providerId="AD" clId="Web-{A3D3F272-26BF-4207-80DE-035ACBFD18DA}" dt="2021-10-01T02:55:49.032" v="396"/>
          <ac:spMkLst>
            <pc:docMk/>
            <pc:sldMk cId="3079891008" sldId="259"/>
            <ac:spMk id="13" creationId="{8C04651D-B9F4-4935-A02D-364153FBDF54}"/>
          </ac:spMkLst>
        </pc:spChg>
        <pc:picChg chg="del mod">
          <ac:chgData name="Harsh Gupta" userId="S::101371646@georgebrown.ca::350e1a26-d39c-47bc-acb2-18a1a9585a6e" providerId="AD" clId="Web-{A3D3F272-26BF-4207-80DE-035ACBFD18DA}" dt="2021-10-01T03:03:25.583" v="404"/>
          <ac:picMkLst>
            <pc:docMk/>
            <pc:sldMk cId="3079891008" sldId="259"/>
            <ac:picMk id="4" creationId="{713A44D2-2338-4A8B-86B0-340D3334C73B}"/>
          </ac:picMkLst>
        </pc:picChg>
        <pc:picChg chg="add mod">
          <ac:chgData name="Harsh Gupta" userId="S::101371646@georgebrown.ca::350e1a26-d39c-47bc-acb2-18a1a9585a6e" providerId="AD" clId="Web-{A3D3F272-26BF-4207-80DE-035ACBFD18DA}" dt="2021-10-01T03:04:49.209" v="446" actId="1076"/>
          <ac:picMkLst>
            <pc:docMk/>
            <pc:sldMk cId="3079891008" sldId="259"/>
            <ac:picMk id="6" creationId="{FFAA723F-1A46-41D6-AF56-63D87D805F66}"/>
          </ac:picMkLst>
        </pc:picChg>
      </pc:sldChg>
      <pc:sldChg chg="delSp">
        <pc:chgData name="Harsh Gupta" userId="S::101371646@georgebrown.ca::350e1a26-d39c-47bc-acb2-18a1a9585a6e" providerId="AD" clId="Web-{A3D3F272-26BF-4207-80DE-035ACBFD18DA}" dt="2021-10-01T04:02:36.059" v="788"/>
        <pc:sldMkLst>
          <pc:docMk/>
          <pc:sldMk cId="1988658653" sldId="261"/>
        </pc:sldMkLst>
        <pc:picChg chg="del">
          <ac:chgData name="Harsh Gupta" userId="S::101371646@georgebrown.ca::350e1a26-d39c-47bc-acb2-18a1a9585a6e" providerId="AD" clId="Web-{A3D3F272-26BF-4207-80DE-035ACBFD18DA}" dt="2021-10-01T04:02:36.059" v="788"/>
          <ac:picMkLst>
            <pc:docMk/>
            <pc:sldMk cId="1988658653" sldId="261"/>
            <ac:picMk id="5" creationId="{1AEF2007-49FA-40C4-87E0-AFB2ADACCD73}"/>
          </ac:picMkLst>
        </pc:picChg>
      </pc:sldChg>
      <pc:sldChg chg="addSp delSp modSp mod setBg">
        <pc:chgData name="Harsh Gupta" userId="S::101371646@georgebrown.ca::350e1a26-d39c-47bc-acb2-18a1a9585a6e" providerId="AD" clId="Web-{A3D3F272-26BF-4207-80DE-035ACBFD18DA}" dt="2021-10-01T02:45:31.621" v="242" actId="1076"/>
        <pc:sldMkLst>
          <pc:docMk/>
          <pc:sldMk cId="2789144293" sldId="265"/>
        </pc:sldMkLst>
        <pc:spChg chg="mod">
          <ac:chgData name="Harsh Gupta" userId="S::101371646@georgebrown.ca::350e1a26-d39c-47bc-acb2-18a1a9585a6e" providerId="AD" clId="Web-{A3D3F272-26BF-4207-80DE-035ACBFD18DA}" dt="2021-10-01T02:45:31.621" v="242" actId="1076"/>
          <ac:spMkLst>
            <pc:docMk/>
            <pc:sldMk cId="2789144293" sldId="265"/>
            <ac:spMk id="2" creationId="{EFC88C70-D9D2-4379-96A4-864BBD343681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2:45:23.590" v="240" actId="20577"/>
          <ac:spMkLst>
            <pc:docMk/>
            <pc:sldMk cId="2789144293" sldId="265"/>
            <ac:spMk id="4" creationId="{A84BB58B-25A2-4F19-848F-0859D64FA81E}"/>
          </ac:spMkLst>
        </pc:spChg>
        <pc:spChg chg="add">
          <ac:chgData name="Harsh Gupta" userId="S::101371646@georgebrown.ca::350e1a26-d39c-47bc-acb2-18a1a9585a6e" providerId="AD" clId="Web-{A3D3F272-26BF-4207-80DE-035ACBFD18DA}" dt="2021-10-01T02:45:11.105" v="239"/>
          <ac:spMkLst>
            <pc:docMk/>
            <pc:sldMk cId="2789144293" sldId="265"/>
            <ac:spMk id="8" creationId="{44CC594A-A820-450F-B363-C19201FCFEC6}"/>
          </ac:spMkLst>
        </pc:spChg>
        <pc:spChg chg="add">
          <ac:chgData name="Harsh Gupta" userId="S::101371646@georgebrown.ca::350e1a26-d39c-47bc-acb2-18a1a9585a6e" providerId="AD" clId="Web-{A3D3F272-26BF-4207-80DE-035ACBFD18DA}" dt="2021-10-01T02:45:11.105" v="239"/>
          <ac:spMkLst>
            <pc:docMk/>
            <pc:sldMk cId="2789144293" sldId="265"/>
            <ac:spMk id="12" creationId="{59FAB3DA-E9ED-4574-ABCC-378BC0FF1BBC}"/>
          </ac:spMkLst>
        </pc:spChg>
        <pc:spChg chg="add">
          <ac:chgData name="Harsh Gupta" userId="S::101371646@georgebrown.ca::350e1a26-d39c-47bc-acb2-18a1a9585a6e" providerId="AD" clId="Web-{A3D3F272-26BF-4207-80DE-035ACBFD18DA}" dt="2021-10-01T02:45:11.105" v="239"/>
          <ac:spMkLst>
            <pc:docMk/>
            <pc:sldMk cId="2789144293" sldId="265"/>
            <ac:spMk id="14" creationId="{53B8D6B0-55D6-48DC-86D8-FD95D5F118AB}"/>
          </ac:spMkLst>
        </pc:spChg>
        <pc:picChg chg="del mod">
          <ac:chgData name="Harsh Gupta" userId="S::101371646@georgebrown.ca::350e1a26-d39c-47bc-acb2-18a1a9585a6e" providerId="AD" clId="Web-{A3D3F272-26BF-4207-80DE-035ACBFD18DA}" dt="2021-10-01T02:45:03.090" v="237"/>
          <ac:picMkLst>
            <pc:docMk/>
            <pc:sldMk cId="2789144293" sldId="265"/>
            <ac:picMk id="3" creationId="{2AACA36F-EC29-4D21-942A-CC3EFF025682}"/>
          </ac:picMkLst>
        </pc:picChg>
        <pc:picChg chg="add mod">
          <ac:chgData name="Harsh Gupta" userId="S::101371646@georgebrown.ca::350e1a26-d39c-47bc-acb2-18a1a9585a6e" providerId="AD" clId="Web-{A3D3F272-26BF-4207-80DE-035ACBFD18DA}" dt="2021-10-01T02:45:11.105" v="239"/>
          <ac:picMkLst>
            <pc:docMk/>
            <pc:sldMk cId="2789144293" sldId="265"/>
            <ac:picMk id="5" creationId="{2E0B92B5-CF12-4D9F-BA26-D6F12DC31469}"/>
          </ac:picMkLst>
        </pc:picChg>
        <pc:picChg chg="del">
          <ac:chgData name="Harsh Gupta" userId="S::101371646@georgebrown.ca::350e1a26-d39c-47bc-acb2-18a1a9585a6e" providerId="AD" clId="Web-{A3D3F272-26BF-4207-80DE-035ACBFD18DA}" dt="2021-10-01T02:43:29.417" v="208"/>
          <ac:picMkLst>
            <pc:docMk/>
            <pc:sldMk cId="2789144293" sldId="265"/>
            <ac:picMk id="11" creationId="{9CF0C9BD-756C-4BBB-9B3F-158B027E6605}"/>
          </ac:picMkLst>
        </pc:picChg>
      </pc:sldChg>
      <pc:sldChg chg="modSp">
        <pc:chgData name="Harsh Gupta" userId="S::101371646@georgebrown.ca::350e1a26-d39c-47bc-acb2-18a1a9585a6e" providerId="AD" clId="Web-{A3D3F272-26BF-4207-80DE-035ACBFD18DA}" dt="2021-10-01T03:22:39.023" v="631" actId="20577"/>
        <pc:sldMkLst>
          <pc:docMk/>
          <pc:sldMk cId="3563108002" sldId="271"/>
        </pc:sldMkLst>
        <pc:spChg chg="mod">
          <ac:chgData name="Harsh Gupta" userId="S::101371646@georgebrown.ca::350e1a26-d39c-47bc-acb2-18a1a9585a6e" providerId="AD" clId="Web-{A3D3F272-26BF-4207-80DE-035ACBFD18DA}" dt="2021-10-01T03:22:39.023" v="631" actId="20577"/>
          <ac:spMkLst>
            <pc:docMk/>
            <pc:sldMk cId="3563108002" sldId="271"/>
            <ac:spMk id="2" creationId="{33BC501F-2088-4547-A2C4-ED19E2F31521}"/>
          </ac:spMkLst>
        </pc:spChg>
      </pc:sldChg>
      <pc:sldChg chg="modSp">
        <pc:chgData name="Harsh Gupta" userId="S::101371646@georgebrown.ca::350e1a26-d39c-47bc-acb2-18a1a9585a6e" providerId="AD" clId="Web-{A3D3F272-26BF-4207-80DE-035ACBFD18DA}" dt="2021-10-01T02:43:00.151" v="207" actId="20577"/>
        <pc:sldMkLst>
          <pc:docMk/>
          <pc:sldMk cId="1823100613" sldId="272"/>
        </pc:sldMkLst>
        <pc:spChg chg="mod">
          <ac:chgData name="Harsh Gupta" userId="S::101371646@georgebrown.ca::350e1a26-d39c-47bc-acb2-18a1a9585a6e" providerId="AD" clId="Web-{A3D3F272-26BF-4207-80DE-035ACBFD18DA}" dt="2021-10-01T02:43:00.151" v="207" actId="20577"/>
          <ac:spMkLst>
            <pc:docMk/>
            <pc:sldMk cId="1823100613" sldId="272"/>
            <ac:spMk id="3" creationId="{D65A2B51-EB08-408B-A8F6-1A705F1B1E43}"/>
          </ac:spMkLst>
        </pc:spChg>
      </pc:sldChg>
      <pc:sldChg chg="addSp delSp modSp mod setBg">
        <pc:chgData name="Harsh Gupta" userId="S::101371646@georgebrown.ca::350e1a26-d39c-47bc-acb2-18a1a9585a6e" providerId="AD" clId="Web-{A3D3F272-26BF-4207-80DE-035ACBFD18DA}" dt="2021-10-01T03:12:33.874" v="599" actId="20577"/>
        <pc:sldMkLst>
          <pc:docMk/>
          <pc:sldMk cId="472428599" sldId="273"/>
        </pc:sldMkLst>
        <pc:spChg chg="mod">
          <ac:chgData name="Harsh Gupta" userId="S::101371646@georgebrown.ca::350e1a26-d39c-47bc-acb2-18a1a9585a6e" providerId="AD" clId="Web-{A3D3F272-26BF-4207-80DE-035ACBFD18DA}" dt="2021-10-01T03:10:56.993" v="564"/>
          <ac:spMkLst>
            <pc:docMk/>
            <pc:sldMk cId="472428599" sldId="273"/>
            <ac:spMk id="2" creationId="{3C1ED427-E386-4C27-A79D-D681842E3550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3:10:56.993" v="564"/>
          <ac:spMkLst>
            <pc:docMk/>
            <pc:sldMk cId="472428599" sldId="273"/>
            <ac:spMk id="3" creationId="{456155CF-FD8B-4232-90D9-E2DEBA3F282F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3:10:48.587" v="563"/>
          <ac:spMkLst>
            <pc:docMk/>
            <pc:sldMk cId="472428599" sldId="273"/>
            <ac:spMk id="4" creationId="{437FEBF7-4C0E-402A-BDC4-6A74DC80ACE0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3:10:43.790" v="561"/>
          <ac:spMkLst>
            <pc:docMk/>
            <pc:sldMk cId="472428599" sldId="273"/>
            <ac:spMk id="5" creationId="{DF37A1DA-5E62-4A88-8876-B8DE3F76D33C}"/>
          </ac:spMkLst>
        </pc:spChg>
        <pc:graphicFrameChg chg="add modGraphic">
          <ac:chgData name="Harsh Gupta" userId="S::101371646@georgebrown.ca::350e1a26-d39c-47bc-acb2-18a1a9585a6e" providerId="AD" clId="Web-{A3D3F272-26BF-4207-80DE-035ACBFD18DA}" dt="2021-10-01T03:12:33.874" v="599" actId="20577"/>
          <ac:graphicFrameMkLst>
            <pc:docMk/>
            <pc:sldMk cId="472428599" sldId="273"/>
            <ac:graphicFrameMk id="6" creationId="{A3625D0B-AE18-49A5-A73E-6AEFD6599F50}"/>
          </ac:graphicFrameMkLst>
        </pc:graphicFrameChg>
      </pc:sldChg>
      <pc:sldChg chg="addSp delSp modSp mod setBg">
        <pc:chgData name="Harsh Gupta" userId="S::101371646@georgebrown.ca::350e1a26-d39c-47bc-acb2-18a1a9585a6e" providerId="AD" clId="Web-{A3D3F272-26BF-4207-80DE-035ACBFD18DA}" dt="2021-10-01T02:38:17.836" v="39" actId="1076"/>
        <pc:sldMkLst>
          <pc:docMk/>
          <pc:sldMk cId="146711233" sldId="276"/>
        </pc:sldMkLst>
        <pc:spChg chg="mod or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2" creationId="{245D3337-FAB1-494C-A43A-9EA3B59DE24B}"/>
          </ac:spMkLst>
        </pc:spChg>
        <pc:spChg chg="del">
          <ac:chgData name="Harsh Gupta" userId="S::101371646@georgebrown.ca::350e1a26-d39c-47bc-acb2-18a1a9585a6e" providerId="AD" clId="Web-{A3D3F272-26BF-4207-80DE-035ACBFD18DA}" dt="2021-10-01T02:36:41.195" v="0"/>
          <ac:spMkLst>
            <pc:docMk/>
            <pc:sldMk cId="146711233" sldId="276"/>
            <ac:spMk id="3" creationId="{42716828-CBE8-4D03-A290-41C12B0D1E57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2:38:02.820" v="34"/>
          <ac:spMkLst>
            <pc:docMk/>
            <pc:sldMk cId="146711233" sldId="276"/>
            <ac:spMk id="6" creationId="{4D4190EC-34BB-4C3D-A14F-1F9D84B08E02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9" creationId="{4E4490D0-3672-446A-AC12-B4830333BDDD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11" creationId="{39CB82C2-DF65-4EC1-8280-F201D50F570B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15" creationId="{5A1B47C8-47A0-4A88-8830-6DEA3B5DE392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17" creationId="{984BBFDD-E720-4805-A9C8-129FBBF6DD70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19" creationId="{5AC4BE46-4A77-42FE-9D15-065CDB2F847C}"/>
          </ac:spMkLst>
        </pc:spChg>
        <pc:spChg chg="ad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24" creationId="{4E4490D0-3672-446A-AC12-B4830333BDDD}"/>
          </ac:spMkLst>
        </pc:spChg>
        <pc:spChg chg="ad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26" creationId="{39CB82C2-DF65-4EC1-8280-F201D50F570B}"/>
          </ac:spMkLst>
        </pc:spChg>
        <pc:spChg chg="ad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30" creationId="{5A1B47C8-47A0-4A88-8830-6DEA3B5DE392}"/>
          </ac:spMkLst>
        </pc:spChg>
        <pc:spChg chg="ad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32" creationId="{984BBFDD-E720-4805-A9C8-129FBBF6DD70}"/>
          </ac:spMkLst>
        </pc:spChg>
        <pc:spChg chg="add">
          <ac:chgData name="Harsh Gupta" userId="S::101371646@georgebrown.ca::350e1a26-d39c-47bc-acb2-18a1a9585a6e" providerId="AD" clId="Web-{A3D3F272-26BF-4207-80DE-035ACBFD18DA}" dt="2021-10-01T02:38:06.242" v="36"/>
          <ac:spMkLst>
            <pc:docMk/>
            <pc:sldMk cId="146711233" sldId="276"/>
            <ac:spMk id="34" creationId="{5AC4BE46-4A77-42FE-9D15-065CDB2F847C}"/>
          </ac:spMkLst>
        </pc:spChg>
        <pc:picChg chg="add del mod ord">
          <ac:chgData name="Harsh Gupta" userId="S::101371646@georgebrown.ca::350e1a26-d39c-47bc-acb2-18a1a9585a6e" providerId="AD" clId="Web-{A3D3F272-26BF-4207-80DE-035ACBFD18DA}" dt="2021-10-01T02:38:01.758" v="33"/>
          <ac:picMkLst>
            <pc:docMk/>
            <pc:sldMk cId="146711233" sldId="276"/>
            <ac:picMk id="4" creationId="{D8826DCE-ADF5-4100-85D6-A02B3F0BBD5A}"/>
          </ac:picMkLst>
        </pc:picChg>
        <pc:picChg chg="add mod ord">
          <ac:chgData name="Harsh Gupta" userId="S::101371646@georgebrown.ca::350e1a26-d39c-47bc-acb2-18a1a9585a6e" providerId="AD" clId="Web-{A3D3F272-26BF-4207-80DE-035ACBFD18DA}" dt="2021-10-01T02:38:17.836" v="39" actId="1076"/>
          <ac:picMkLst>
            <pc:docMk/>
            <pc:sldMk cId="146711233" sldId="276"/>
            <ac:picMk id="7" creationId="{253749BE-2633-4F83-A963-4C95C440F649}"/>
          </ac:picMkLst>
        </pc:picChg>
        <pc:cxnChg chg="add del">
          <ac:chgData name="Harsh Gupta" userId="S::101371646@georgebrown.ca::350e1a26-d39c-47bc-acb2-18a1a9585a6e" providerId="AD" clId="Web-{A3D3F272-26BF-4207-80DE-035ACBFD18DA}" dt="2021-10-01T02:38:06.242" v="36"/>
          <ac:cxnSpMkLst>
            <pc:docMk/>
            <pc:sldMk cId="146711233" sldId="276"/>
            <ac:cxnSpMk id="13" creationId="{7E1D4427-852B-4B37-8E76-0E9F1810BA2A}"/>
          </ac:cxnSpMkLst>
        </pc:cxnChg>
        <pc:cxnChg chg="add">
          <ac:chgData name="Harsh Gupta" userId="S::101371646@georgebrown.ca::350e1a26-d39c-47bc-acb2-18a1a9585a6e" providerId="AD" clId="Web-{A3D3F272-26BF-4207-80DE-035ACBFD18DA}" dt="2021-10-01T02:38:06.242" v="36"/>
          <ac:cxnSpMkLst>
            <pc:docMk/>
            <pc:sldMk cId="146711233" sldId="276"/>
            <ac:cxnSpMk id="28" creationId="{7E1D4427-852B-4B37-8E76-0E9F1810BA2A}"/>
          </ac:cxnSpMkLst>
        </pc:cxnChg>
      </pc:sldChg>
      <pc:sldChg chg="addSp delSp modSp new">
        <pc:chgData name="Harsh Gupta" userId="S::101371646@georgebrown.ca::350e1a26-d39c-47bc-acb2-18a1a9585a6e" providerId="AD" clId="Web-{A3D3F272-26BF-4207-80DE-035ACBFD18DA}" dt="2021-10-01T02:52:58.656" v="390" actId="1076"/>
        <pc:sldMkLst>
          <pc:docMk/>
          <pc:sldMk cId="1962039406" sldId="277"/>
        </pc:sldMkLst>
        <pc:spChg chg="mod">
          <ac:chgData name="Harsh Gupta" userId="S::101371646@georgebrown.ca::350e1a26-d39c-47bc-acb2-18a1a9585a6e" providerId="AD" clId="Web-{A3D3F272-26BF-4207-80DE-035ACBFD18DA}" dt="2021-10-01T02:46:59.043" v="268" actId="20577"/>
          <ac:spMkLst>
            <pc:docMk/>
            <pc:sldMk cId="1962039406" sldId="277"/>
            <ac:spMk id="2" creationId="{06E574EC-95FB-4E5E-937B-0087E8246CFD}"/>
          </ac:spMkLst>
        </pc:spChg>
        <pc:spChg chg="del">
          <ac:chgData name="Harsh Gupta" userId="S::101371646@georgebrown.ca::350e1a26-d39c-47bc-acb2-18a1a9585a6e" providerId="AD" clId="Web-{A3D3F272-26BF-4207-80DE-035ACBFD18DA}" dt="2021-10-01T02:45:05.558" v="238"/>
          <ac:spMkLst>
            <pc:docMk/>
            <pc:sldMk cId="1962039406" sldId="277"/>
            <ac:spMk id="3" creationId="{99D1DF0E-E10D-4B58-9F08-57E99F1415B7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2:46:41.231" v="244"/>
          <ac:spMkLst>
            <pc:docMk/>
            <pc:sldMk cId="1962039406" sldId="277"/>
            <ac:spMk id="5" creationId="{E0E4DD4D-F95B-4276-8D66-08AB8023BCC7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2:52:13.562" v="380" actId="20577"/>
          <ac:spMkLst>
            <pc:docMk/>
            <pc:sldMk cId="1962039406" sldId="277"/>
            <ac:spMk id="6" creationId="{4DBE35C7-5923-4F54-98EA-2C33DBBC5485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2:52:58.656" v="390" actId="1076"/>
          <ac:spMkLst>
            <pc:docMk/>
            <pc:sldMk cId="1962039406" sldId="277"/>
            <ac:spMk id="7" creationId="{198112E8-602B-443A-96F4-E9981C41F08B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2:52:37.812" v="384"/>
          <ac:spMkLst>
            <pc:docMk/>
            <pc:sldMk cId="1962039406" sldId="277"/>
            <ac:spMk id="8" creationId="{41051099-6BF5-4F33-8C9B-AC350907007D}"/>
          </ac:spMkLst>
        </pc:spChg>
        <pc:picChg chg="add mod ord">
          <ac:chgData name="Harsh Gupta" userId="S::101371646@georgebrown.ca::350e1a26-d39c-47bc-acb2-18a1a9585a6e" providerId="AD" clId="Web-{A3D3F272-26BF-4207-80DE-035ACBFD18DA}" dt="2021-10-01T02:52:54.046" v="389" actId="1076"/>
          <ac:picMkLst>
            <pc:docMk/>
            <pc:sldMk cId="1962039406" sldId="277"/>
            <ac:picMk id="4" creationId="{CDC9FE50-4F4F-439A-B832-89CFD4F47903}"/>
          </ac:picMkLst>
        </pc:picChg>
      </pc:sldChg>
      <pc:sldChg chg="addSp delSp modSp new mod setBg">
        <pc:chgData name="Harsh Gupta" userId="S::101371646@georgebrown.ca::350e1a26-d39c-47bc-acb2-18a1a9585a6e" providerId="AD" clId="Web-{A3D3F272-26BF-4207-80DE-035ACBFD18DA}" dt="2021-10-01T03:20:07.583" v="604"/>
        <pc:sldMkLst>
          <pc:docMk/>
          <pc:sldMk cId="2602013898" sldId="278"/>
        </pc:sldMkLst>
        <pc:spChg chg="del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2" creationId="{42AB04C9-CD28-4D22-8016-5BD2B4972156}"/>
          </ac:spMkLst>
        </pc:spChg>
        <pc:spChg chg="add del mod">
          <ac:chgData name="Harsh Gupta" userId="S::101371646@georgebrown.ca::350e1a26-d39c-47bc-acb2-18a1a9585a6e" providerId="AD" clId="Web-{A3D3F272-26BF-4207-80DE-035ACBFD18DA}" dt="2021-10-01T03:19:37.926" v="602"/>
          <ac:spMkLst>
            <pc:docMk/>
            <pc:sldMk cId="2602013898" sldId="278"/>
            <ac:spMk id="5" creationId="{68106760-B282-4FCE-AD27-BF5863A1F74B}"/>
          </ac:spMkLst>
        </pc:spChg>
        <pc:spChg chg="add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9" creationId="{C2579DAE-C141-48DB-810E-C070C300819E}"/>
          </ac:spMkLst>
        </pc:spChg>
        <pc:spChg chg="add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11" creationId="{02FD90C3-6350-4D5B-9738-6E94EDF30F74}"/>
          </ac:spMkLst>
        </pc:spChg>
        <pc:spChg chg="add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13" creationId="{41497DE5-0939-4D1D-9350-0C5E1B209C68}"/>
          </ac:spMkLst>
        </pc:spChg>
        <pc:spChg chg="add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15" creationId="{5CCC70ED-6C63-4537-B7EB-51990D6C0A6F}"/>
          </ac:spMkLst>
        </pc:spChg>
        <pc:spChg chg="add">
          <ac:chgData name="Harsh Gupta" userId="S::101371646@georgebrown.ca::350e1a26-d39c-47bc-acb2-18a1a9585a6e" providerId="AD" clId="Web-{A3D3F272-26BF-4207-80DE-035ACBFD18DA}" dt="2021-10-01T03:20:07.583" v="604"/>
          <ac:spMkLst>
            <pc:docMk/>
            <pc:sldMk cId="2602013898" sldId="278"/>
            <ac:spMk id="17" creationId="{B76E24C1-2968-40DC-A36E-F6B85F0F0752}"/>
          </ac:spMkLst>
        </pc:spChg>
        <pc:picChg chg="mod">
          <ac:chgData name="Harsh Gupta" userId="S::101371646@georgebrown.ca::350e1a26-d39c-47bc-acb2-18a1a9585a6e" providerId="AD" clId="Web-{A3D3F272-26BF-4207-80DE-035ACBFD18DA}" dt="2021-10-01T03:20:07.583" v="604"/>
          <ac:picMkLst>
            <pc:docMk/>
            <pc:sldMk cId="2602013898" sldId="278"/>
            <ac:picMk id="4" creationId="{FC60D48C-586E-4606-8BE6-BE80691486A6}"/>
          </ac:picMkLst>
        </pc:picChg>
      </pc:sldChg>
      <pc:sldChg chg="addSp delSp modSp new mod setBg addAnim delAnim">
        <pc:chgData name="Harsh Gupta" userId="S::101371646@georgebrown.ca::350e1a26-d39c-47bc-acb2-18a1a9585a6e" providerId="AD" clId="Web-{A3D3F272-26BF-4207-80DE-035ACBFD18DA}" dt="2021-10-01T03:56:00.025" v="763"/>
        <pc:sldMkLst>
          <pc:docMk/>
          <pc:sldMk cId="2130174202" sldId="279"/>
        </pc:sldMkLst>
        <pc:spChg chg="mod">
          <ac:chgData name="Harsh Gupta" userId="S::101371646@georgebrown.ca::350e1a26-d39c-47bc-acb2-18a1a9585a6e" providerId="AD" clId="Web-{A3D3F272-26BF-4207-80DE-035ACBFD18DA}" dt="2021-10-01T03:55:47.384" v="761" actId="20577"/>
          <ac:spMkLst>
            <pc:docMk/>
            <pc:sldMk cId="2130174202" sldId="279"/>
            <ac:spMk id="2" creationId="{ECD5E580-CD36-48D6-BB1A-0E32F8E70C70}"/>
          </ac:spMkLst>
        </pc:spChg>
        <pc:spChg chg="del">
          <ac:chgData name="Harsh Gupta" userId="S::101371646@georgebrown.ca::350e1a26-d39c-47bc-acb2-18a1a9585a6e" providerId="AD" clId="Web-{A3D3F272-26BF-4207-80DE-035ACBFD18DA}" dt="2021-10-01T03:52:38.414" v="685"/>
          <ac:spMkLst>
            <pc:docMk/>
            <pc:sldMk cId="2130174202" sldId="279"/>
            <ac:spMk id="7" creationId="{668CF7E0-B475-4E49-92E9-ED3492A01604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0.602" v="703"/>
          <ac:spMkLst>
            <pc:docMk/>
            <pc:sldMk cId="2130174202" sldId="279"/>
            <ac:spMk id="8" creationId="{CF6BB2E5-F5C5-4876-9282-B0246E035740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0.602" v="703"/>
          <ac:spMkLst>
            <pc:docMk/>
            <pc:sldMk cId="2130174202" sldId="279"/>
            <ac:spMk id="9" creationId="{6E53EAE7-3851-4CE7-BE81-EF90F19EF019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11" creationId="{BB2B8762-61F0-4F1B-9364-D633EE9D6AF5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0.602" v="703"/>
          <ac:spMkLst>
            <pc:docMk/>
            <pc:sldMk cId="2130174202" sldId="279"/>
            <ac:spMk id="12" creationId="{40B389FD-456D-4B47-AC92-DE24BBA3F07B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13" creationId="{E97675C8-1328-460C-9EBF-6B446B67EAD3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0.602" v="703"/>
          <ac:spMkLst>
            <pc:docMk/>
            <pc:sldMk cId="2130174202" sldId="279"/>
            <ac:spMk id="14" creationId="{970BDFF1-89F0-4493-BC72-692927D52AD7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0.602" v="703"/>
          <ac:spMkLst>
            <pc:docMk/>
            <pc:sldMk cId="2130174202" sldId="279"/>
            <ac:spMk id="16" creationId="{EC639061-BB2E-42D9-8137-6F0803D34B19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17" creationId="{C6417104-D4C1-4710-9982-2154A7F48492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1.867" v="707"/>
          <ac:spMkLst>
            <pc:docMk/>
            <pc:sldMk cId="2130174202" sldId="279"/>
            <ac:spMk id="18" creationId="{CF6BB2E5-F5C5-4876-9282-B0246E035740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19" creationId="{626F1402-2DEC-4071-84AF-350C7BF00D43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1.867" v="707"/>
          <ac:spMkLst>
            <pc:docMk/>
            <pc:sldMk cId="2130174202" sldId="279"/>
            <ac:spMk id="20" creationId="{6E53EAE7-3851-4CE7-BE81-EF90F19EF019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23" creationId="{DA52A394-10F4-4AA5-90E4-634D1E919DBA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1.867" v="707"/>
          <ac:spMkLst>
            <pc:docMk/>
            <pc:sldMk cId="2130174202" sldId="279"/>
            <ac:spMk id="24" creationId="{EF8AEC98-3742-4D78-A79E-DB72BE130D98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43.352" v="699"/>
          <ac:spMkLst>
            <pc:docMk/>
            <pc:sldMk cId="2130174202" sldId="279"/>
            <ac:spMk id="25" creationId="{07BDDC51-8BB2-42BE-8EA8-39B3E9AC1EF6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1.867" v="707"/>
          <ac:spMkLst>
            <pc:docMk/>
            <pc:sldMk cId="2130174202" sldId="279"/>
            <ac:spMk id="26" creationId="{4DDDBADD-CC21-400E-A524-D69DC92E6E2A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3:51.867" v="707"/>
          <ac:spMkLst>
            <pc:docMk/>
            <pc:sldMk cId="2130174202" sldId="279"/>
            <ac:spMk id="28" creationId="{9B0F30AA-F3F2-4243-A080-0F2575446E5D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29" creationId="{BB2B8762-61F0-4F1B-9364-D633EE9D6AF5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30" creationId="{E97675C8-1328-460C-9EBF-6B446B67EAD3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32" creationId="{2AD83CFE-1CA3-4832-A4B9-C48CD1347C03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33" creationId="{BC98641C-7F74-435D-996F-A4387A3C3C26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34" creationId="{F530C0F6-C8DF-4539-B30C-8105DB618C20}"/>
          </ac:spMkLst>
        </pc:spChg>
        <pc:spChg chg="add">
          <ac:chgData name="Harsh Gupta" userId="S::101371646@georgebrown.ca::350e1a26-d39c-47bc-acb2-18a1a9585a6e" providerId="AD" clId="Web-{A3D3F272-26BF-4207-80DE-035ACBFD18DA}" dt="2021-10-01T03:53:51.883" v="708"/>
          <ac:spMkLst>
            <pc:docMk/>
            <pc:sldMk cId="2130174202" sldId="279"/>
            <ac:spMk id="35" creationId="{BAE51241-AA8B-4B82-9C59-6738DB85674C}"/>
          </ac:spMkLst>
        </pc:spChg>
        <pc:spChg chg="add mod">
          <ac:chgData name="Harsh Gupta" userId="S::101371646@georgebrown.ca::350e1a26-d39c-47bc-acb2-18a1a9585a6e" providerId="AD" clId="Web-{A3D3F272-26BF-4207-80DE-035ACBFD18DA}" dt="2021-10-01T03:55:52.962" v="762" actId="1076"/>
          <ac:spMkLst>
            <pc:docMk/>
            <pc:sldMk cId="2130174202" sldId="279"/>
            <ac:spMk id="36" creationId="{CA40639D-D318-45B1-8AFC-F44A51236449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3:56:00.025" v="763"/>
          <ac:spMkLst>
            <pc:docMk/>
            <pc:sldMk cId="2130174202" sldId="279"/>
            <ac:spMk id="37" creationId="{015F218B-5252-4679-BEC5-153841D5DAEC}"/>
          </ac:spMkLst>
        </pc:spChg>
        <pc:picChg chg="mod">
          <ac:chgData name="Harsh Gupta" userId="S::101371646@georgebrown.ca::350e1a26-d39c-47bc-acb2-18a1a9585a6e" providerId="AD" clId="Web-{A3D3F272-26BF-4207-80DE-035ACBFD18DA}" dt="2021-10-01T03:51:58.476" v="684" actId="1076"/>
          <ac:picMkLst>
            <pc:docMk/>
            <pc:sldMk cId="2130174202" sldId="279"/>
            <ac:picMk id="4" creationId="{BDD03DD7-FBDD-40F7-82CE-59BFCD84442B}"/>
          </ac:picMkLst>
        </pc:picChg>
        <pc:picChg chg="mod ord">
          <ac:chgData name="Harsh Gupta" userId="S::101371646@georgebrown.ca::350e1a26-d39c-47bc-acb2-18a1a9585a6e" providerId="AD" clId="Web-{A3D3F272-26BF-4207-80DE-035ACBFD18DA}" dt="2021-10-01T03:54:24.790" v="712" actId="1076"/>
          <ac:picMkLst>
            <pc:docMk/>
            <pc:sldMk cId="2130174202" sldId="279"/>
            <ac:picMk id="5" creationId="{434D52EA-46BF-48A0-84DA-9A9D29B1F064}"/>
          </ac:picMkLst>
        </pc:picChg>
        <pc:picChg chg="add mod">
          <ac:chgData name="Harsh Gupta" userId="S::101371646@georgebrown.ca::350e1a26-d39c-47bc-acb2-18a1a9585a6e" providerId="AD" clId="Web-{A3D3F272-26BF-4207-80DE-035ACBFD18DA}" dt="2021-10-01T03:53:51.883" v="708"/>
          <ac:picMkLst>
            <pc:docMk/>
            <pc:sldMk cId="2130174202" sldId="279"/>
            <ac:picMk id="6" creationId="{26B7D680-DAC9-43E3-89C5-36AB63E337E6}"/>
          </ac:picMkLst>
        </pc:picChg>
        <pc:cxnChg chg="add del">
          <ac:chgData name="Harsh Gupta" userId="S::101371646@georgebrown.ca::350e1a26-d39c-47bc-acb2-18a1a9585a6e" providerId="AD" clId="Web-{A3D3F272-26BF-4207-80DE-035ACBFD18DA}" dt="2021-10-01T03:53:50.602" v="703"/>
          <ac:cxnSpMkLst>
            <pc:docMk/>
            <pc:sldMk cId="2130174202" sldId="279"/>
            <ac:cxnSpMk id="10" creationId="{5C5EFB6A-0AF1-46B2-B103-4AA6C7B31025}"/>
          </ac:cxnSpMkLst>
        </pc:cxnChg>
        <pc:cxnChg chg="add del">
          <ac:chgData name="Harsh Gupta" userId="S::101371646@georgebrown.ca::350e1a26-d39c-47bc-acb2-18a1a9585a6e" providerId="AD" clId="Web-{A3D3F272-26BF-4207-80DE-035ACBFD18DA}" dt="2021-10-01T03:53:43.352" v="699"/>
          <ac:cxnSpMkLst>
            <pc:docMk/>
            <pc:sldMk cId="2130174202" sldId="279"/>
            <ac:cxnSpMk id="15" creationId="{514EE78B-AF71-4195-A01B-F1165D9233BF}"/>
          </ac:cxnSpMkLst>
        </pc:cxnChg>
        <pc:cxnChg chg="add del">
          <ac:chgData name="Harsh Gupta" userId="S::101371646@georgebrown.ca::350e1a26-d39c-47bc-acb2-18a1a9585a6e" providerId="AD" clId="Web-{A3D3F272-26BF-4207-80DE-035ACBFD18DA}" dt="2021-10-01T03:53:43.352" v="699"/>
          <ac:cxnSpMkLst>
            <pc:docMk/>
            <pc:sldMk cId="2130174202" sldId="279"/>
            <ac:cxnSpMk id="21" creationId="{04733B62-1719-4677-A612-CA0AC0AD7482}"/>
          </ac:cxnSpMkLst>
        </pc:cxnChg>
        <pc:cxnChg chg="add del">
          <ac:chgData name="Harsh Gupta" userId="S::101371646@georgebrown.ca::350e1a26-d39c-47bc-acb2-18a1a9585a6e" providerId="AD" clId="Web-{A3D3F272-26BF-4207-80DE-035ACBFD18DA}" dt="2021-10-01T03:53:51.867" v="707"/>
          <ac:cxnSpMkLst>
            <pc:docMk/>
            <pc:sldMk cId="2130174202" sldId="279"/>
            <ac:cxnSpMk id="22" creationId="{5C5EFB6A-0AF1-46B2-B103-4AA6C7B31025}"/>
          </ac:cxnSpMkLst>
        </pc:cxnChg>
        <pc:cxnChg chg="add del">
          <ac:chgData name="Harsh Gupta" userId="S::101371646@georgebrown.ca::350e1a26-d39c-47bc-acb2-18a1a9585a6e" providerId="AD" clId="Web-{A3D3F272-26BF-4207-80DE-035ACBFD18DA}" dt="2021-10-01T03:53:51.867" v="707"/>
          <ac:cxnSpMkLst>
            <pc:docMk/>
            <pc:sldMk cId="2130174202" sldId="279"/>
            <ac:cxnSpMk id="27" creationId="{C1748524-9487-4168-B383-1E83003D00CA}"/>
          </ac:cxnSpMkLst>
        </pc:cxnChg>
        <pc:cxnChg chg="add">
          <ac:chgData name="Harsh Gupta" userId="S::101371646@georgebrown.ca::350e1a26-d39c-47bc-acb2-18a1a9585a6e" providerId="AD" clId="Web-{A3D3F272-26BF-4207-80DE-035ACBFD18DA}" dt="2021-10-01T03:53:51.883" v="708"/>
          <ac:cxnSpMkLst>
            <pc:docMk/>
            <pc:sldMk cId="2130174202" sldId="279"/>
            <ac:cxnSpMk id="31" creationId="{514EE78B-AF71-4195-A01B-F1165D9233BF}"/>
          </ac:cxnSpMkLst>
        </pc:cxnChg>
      </pc:sldChg>
      <pc:sldChg chg="new del">
        <pc:chgData name="Harsh Gupta" userId="S::101371646@georgebrown.ca::350e1a26-d39c-47bc-acb2-18a1a9585a6e" providerId="AD" clId="Web-{A3D3F272-26BF-4207-80DE-035ACBFD18DA}" dt="2021-10-01T03:22:53.742" v="635"/>
        <pc:sldMkLst>
          <pc:docMk/>
          <pc:sldMk cId="2420554875" sldId="280"/>
        </pc:sldMkLst>
      </pc:sldChg>
      <pc:sldChg chg="modSp add replId">
        <pc:chgData name="Harsh Gupta" userId="S::101371646@georgebrown.ca::350e1a26-d39c-47bc-acb2-18a1a9585a6e" providerId="AD" clId="Web-{A3D3F272-26BF-4207-80DE-035ACBFD18DA}" dt="2021-10-01T03:24:24.227" v="656" actId="20577"/>
        <pc:sldMkLst>
          <pc:docMk/>
          <pc:sldMk cId="242286190" sldId="281"/>
        </pc:sldMkLst>
        <pc:spChg chg="mod">
          <ac:chgData name="Harsh Gupta" userId="S::101371646@georgebrown.ca::350e1a26-d39c-47bc-acb2-18a1a9585a6e" providerId="AD" clId="Web-{A3D3F272-26BF-4207-80DE-035ACBFD18DA}" dt="2021-10-01T03:24:24.227" v="656" actId="20577"/>
          <ac:spMkLst>
            <pc:docMk/>
            <pc:sldMk cId="242286190" sldId="281"/>
            <ac:spMk id="2" creationId="{33BC501F-2088-4547-A2C4-ED19E2F31521}"/>
          </ac:spMkLst>
        </pc:spChg>
      </pc:sldChg>
      <pc:sldChg chg="addSp delSp modSp new add del mod setBg">
        <pc:chgData name="Harsh Gupta" userId="S::101371646@georgebrown.ca::350e1a26-d39c-47bc-acb2-18a1a9585a6e" providerId="AD" clId="Web-{A3D3F272-26BF-4207-80DE-035ACBFD18DA}" dt="2021-10-01T03:59:33.839" v="769"/>
        <pc:sldMkLst>
          <pc:docMk/>
          <pc:sldMk cId="3727370832" sldId="282"/>
        </pc:sldMkLst>
        <pc:spChg chg="del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2" creationId="{1A650071-9BBB-43EB-8B3D-62F42565EB16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12" creationId="{C2579DAE-C141-48DB-810E-C070C300819E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14" creationId="{02FD90C3-6350-4D5B-9738-6E94EDF30F74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16" creationId="{41497DE5-0939-4D1D-9350-0C5E1B209C68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18" creationId="{5CCC70ED-6C63-4537-B7EB-51990D6C0A6F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33.839" v="769"/>
          <ac:spMkLst>
            <pc:docMk/>
            <pc:sldMk cId="3727370832" sldId="282"/>
            <ac:spMk id="20" creationId="{B76E24C1-2968-40DC-A36E-F6B85F0F0752}"/>
          </ac:spMkLst>
        </pc:spChg>
        <pc:picChg chg="mod">
          <ac:chgData name="Harsh Gupta" userId="S::101371646@georgebrown.ca::350e1a26-d39c-47bc-acb2-18a1a9585a6e" providerId="AD" clId="Web-{A3D3F272-26BF-4207-80DE-035ACBFD18DA}" dt="2021-10-01T03:59:33.839" v="769"/>
          <ac:picMkLst>
            <pc:docMk/>
            <pc:sldMk cId="3727370832" sldId="282"/>
            <ac:picMk id="7" creationId="{692F88B3-A23A-4AE7-A236-E60970DDFBF0}"/>
          </ac:picMkLst>
        </pc:picChg>
      </pc:sldChg>
      <pc:sldChg chg="addSp delSp modSp mod setBg">
        <pc:chgData name="Harsh Gupta" userId="S::101371646@georgebrown.ca::350e1a26-d39c-47bc-acb2-18a1a9585a6e" providerId="AD" clId="Web-{A3D3F272-26BF-4207-80DE-035ACBFD18DA}" dt="2021-10-01T03:59:18.245" v="767"/>
        <pc:sldMkLst>
          <pc:docMk/>
          <pc:sldMk cId="910488112" sldId="283"/>
        </pc:sldMkLst>
        <pc:spChg chg="del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2" creationId="{C24BB630-95ED-46DD-9387-B3DE9C9DF729}"/>
          </ac:spMkLst>
        </pc:spChg>
        <pc:spChg chg="del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12" creationId="{B54D91CE-79E5-4A16-84F7-C52657B19FE1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17" creationId="{C2579DAE-C141-48DB-810E-C070C300819E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19" creationId="{02FD90C3-6350-4D5B-9738-6E94EDF30F74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21" creationId="{41497DE5-0939-4D1D-9350-0C5E1B209C68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23" creationId="{5CCC70ED-6C63-4537-B7EB-51990D6C0A6F}"/>
          </ac:spMkLst>
        </pc:spChg>
        <pc:spChg chg="add">
          <ac:chgData name="Harsh Gupta" userId="S::101371646@georgebrown.ca::350e1a26-d39c-47bc-acb2-18a1a9585a6e" providerId="AD" clId="Web-{A3D3F272-26BF-4207-80DE-035ACBFD18DA}" dt="2021-10-01T03:59:18.245" v="767"/>
          <ac:spMkLst>
            <pc:docMk/>
            <pc:sldMk cId="910488112" sldId="283"/>
            <ac:spMk id="25" creationId="{B76E24C1-2968-40DC-A36E-F6B85F0F0752}"/>
          </ac:spMkLst>
        </pc:spChg>
        <pc:picChg chg="mod">
          <ac:chgData name="Harsh Gupta" userId="S::101371646@georgebrown.ca::350e1a26-d39c-47bc-acb2-18a1a9585a6e" providerId="AD" clId="Web-{A3D3F272-26BF-4207-80DE-035ACBFD18DA}" dt="2021-10-01T03:59:18.245" v="767"/>
          <ac:picMkLst>
            <pc:docMk/>
            <pc:sldMk cId="910488112" sldId="283"/>
            <ac:picMk id="10" creationId="{6E67898D-F968-4795-9C13-2A3E7DFC4D53}"/>
          </ac:picMkLst>
        </pc:picChg>
      </pc:sldChg>
      <pc:sldChg chg="new">
        <pc:chgData name="Harsh Gupta" userId="S::101371646@georgebrown.ca::350e1a26-d39c-47bc-acb2-18a1a9585a6e" providerId="AD" clId="Web-{A3D3F272-26BF-4207-80DE-035ACBFD18DA}" dt="2021-10-01T03:59:27.277" v="768"/>
        <pc:sldMkLst>
          <pc:docMk/>
          <pc:sldMk cId="3653930749" sldId="284"/>
        </pc:sldMkLst>
      </pc:sldChg>
      <pc:sldChg chg="addSp delSp modSp new mod setBg">
        <pc:chgData name="Harsh Gupta" userId="S::101371646@georgebrown.ca::350e1a26-d39c-47bc-acb2-18a1a9585a6e" providerId="AD" clId="Web-{A3D3F272-26BF-4207-80DE-035ACBFD18DA}" dt="2021-10-01T04:09:51.735" v="817"/>
        <pc:sldMkLst>
          <pc:docMk/>
          <pc:sldMk cId="2767124356" sldId="285"/>
        </pc:sldMkLst>
        <pc:spChg chg="mod ord">
          <ac:chgData name="Harsh Gupta" userId="S::101371646@georgebrown.ca::350e1a26-d39c-47bc-acb2-18a1a9585a6e" providerId="AD" clId="Web-{A3D3F272-26BF-4207-80DE-035ACBFD18DA}" dt="2021-10-01T04:05:54.202" v="813" actId="20577"/>
          <ac:spMkLst>
            <pc:docMk/>
            <pc:sldMk cId="2767124356" sldId="285"/>
            <ac:spMk id="2" creationId="{B6F903B8-3117-4442-BF5A-616C7E26891E}"/>
          </ac:spMkLst>
        </pc:spChg>
        <pc:spChg chg="del">
          <ac:chgData name="Harsh Gupta" userId="S::101371646@georgebrown.ca::350e1a26-d39c-47bc-acb2-18a1a9585a6e" providerId="AD" clId="Web-{A3D3F272-26BF-4207-80DE-035ACBFD18DA}" dt="2021-10-01T04:02:38.763" v="789"/>
          <ac:spMkLst>
            <pc:docMk/>
            <pc:sldMk cId="2767124356" sldId="285"/>
            <ac:spMk id="3" creationId="{F6A595DE-F7A9-4E77-AD92-23E50C3A7C78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4:03:01.638" v="809"/>
          <ac:spMkLst>
            <pc:docMk/>
            <pc:sldMk cId="2767124356" sldId="285"/>
            <ac:spMk id="5" creationId="{9197DCFA-B416-4BE1-BDFE-1EF6802EF5D2}"/>
          </ac:spMkLst>
        </pc:spChg>
        <pc:spChg chg="add del">
          <ac:chgData name="Harsh Gupta" userId="S::101371646@georgebrown.ca::350e1a26-d39c-47bc-acb2-18a1a9585a6e" providerId="AD" clId="Web-{A3D3F272-26BF-4207-80DE-035ACBFD18DA}" dt="2021-10-01T04:06:05.467" v="816"/>
          <ac:spMkLst>
            <pc:docMk/>
            <pc:sldMk cId="2767124356" sldId="285"/>
            <ac:spMk id="6" creationId="{E9229C8F-2FE5-4A1F-AAD5-EC463D1A1AC3}"/>
          </ac:spMkLst>
        </pc:spChg>
        <pc:spChg chg="add">
          <ac:chgData name="Harsh Gupta" userId="S::101371646@georgebrown.ca::350e1a26-d39c-47bc-acb2-18a1a9585a6e" providerId="AD" clId="Web-{A3D3F272-26BF-4207-80DE-035ACBFD18DA}" dt="2021-10-01T04:02:42.294" v="790"/>
          <ac:spMkLst>
            <pc:docMk/>
            <pc:sldMk cId="2767124356" sldId="285"/>
            <ac:spMk id="9" creationId="{4E4490D0-3672-446A-AC12-B4830333BDDD}"/>
          </ac:spMkLst>
        </pc:spChg>
        <pc:spChg chg="add">
          <ac:chgData name="Harsh Gupta" userId="S::101371646@georgebrown.ca::350e1a26-d39c-47bc-acb2-18a1a9585a6e" providerId="AD" clId="Web-{A3D3F272-26BF-4207-80DE-035ACBFD18DA}" dt="2021-10-01T04:02:42.294" v="790"/>
          <ac:spMkLst>
            <pc:docMk/>
            <pc:sldMk cId="2767124356" sldId="285"/>
            <ac:spMk id="11" creationId="{39CB82C2-DF65-4EC1-8280-F201D50F570B}"/>
          </ac:spMkLst>
        </pc:spChg>
        <pc:spChg chg="del">
          <ac:chgData name="Harsh Gupta" userId="S::101371646@georgebrown.ca::350e1a26-d39c-47bc-acb2-18a1a9585a6e" providerId="AD" clId="Web-{A3D3F272-26BF-4207-80DE-035ACBFD18DA}" dt="2021-10-01T04:09:51.735" v="817"/>
          <ac:spMkLst>
            <pc:docMk/>
            <pc:sldMk cId="2767124356" sldId="285"/>
            <ac:spMk id="12" creationId="{AC22469B-4197-4686-AECC-DBA5D318A8DC}"/>
          </ac:spMkLst>
        </pc:spChg>
        <pc:spChg chg="add">
          <ac:chgData name="Harsh Gupta" userId="S::101371646@georgebrown.ca::350e1a26-d39c-47bc-acb2-18a1a9585a6e" providerId="AD" clId="Web-{A3D3F272-26BF-4207-80DE-035ACBFD18DA}" dt="2021-10-01T04:02:42.294" v="790"/>
          <ac:spMkLst>
            <pc:docMk/>
            <pc:sldMk cId="2767124356" sldId="285"/>
            <ac:spMk id="15" creationId="{5A1B47C8-47A0-4A88-8830-6DEA3B5DE392}"/>
          </ac:spMkLst>
        </pc:spChg>
        <pc:spChg chg="add">
          <ac:chgData name="Harsh Gupta" userId="S::101371646@georgebrown.ca::350e1a26-d39c-47bc-acb2-18a1a9585a6e" providerId="AD" clId="Web-{A3D3F272-26BF-4207-80DE-035ACBFD18DA}" dt="2021-10-01T04:02:42.294" v="790"/>
          <ac:spMkLst>
            <pc:docMk/>
            <pc:sldMk cId="2767124356" sldId="285"/>
            <ac:spMk id="17" creationId="{984BBFDD-E720-4805-A9C8-129FBBF6DD70}"/>
          </ac:spMkLst>
        </pc:spChg>
        <pc:spChg chg="add">
          <ac:chgData name="Harsh Gupta" userId="S::101371646@georgebrown.ca::350e1a26-d39c-47bc-acb2-18a1a9585a6e" providerId="AD" clId="Web-{A3D3F272-26BF-4207-80DE-035ACBFD18DA}" dt="2021-10-01T04:02:42.294" v="790"/>
          <ac:spMkLst>
            <pc:docMk/>
            <pc:sldMk cId="2767124356" sldId="285"/>
            <ac:spMk id="19" creationId="{5AC4BE46-4A77-42FE-9D15-065CDB2F847C}"/>
          </ac:spMkLst>
        </pc:spChg>
        <pc:picChg chg="add mod ord">
          <ac:chgData name="Harsh Gupta" userId="S::101371646@georgebrown.ca::350e1a26-d39c-47bc-acb2-18a1a9585a6e" providerId="AD" clId="Web-{A3D3F272-26BF-4207-80DE-035ACBFD18DA}" dt="2021-10-01T04:05:57.389" v="815" actId="14100"/>
          <ac:picMkLst>
            <pc:docMk/>
            <pc:sldMk cId="2767124356" sldId="285"/>
            <ac:picMk id="4" creationId="{B33F6CFB-8FEE-485F-93DC-F5B915ECCF88}"/>
          </ac:picMkLst>
        </pc:picChg>
        <pc:cxnChg chg="add">
          <ac:chgData name="Harsh Gupta" userId="S::101371646@georgebrown.ca::350e1a26-d39c-47bc-acb2-18a1a9585a6e" providerId="AD" clId="Web-{A3D3F272-26BF-4207-80DE-035ACBFD18DA}" dt="2021-10-01T04:02:42.294" v="790"/>
          <ac:cxnSpMkLst>
            <pc:docMk/>
            <pc:sldMk cId="2767124356" sldId="285"/>
            <ac:cxnSpMk id="13" creationId="{7E1D4427-852B-4B37-8E76-0E9F1810BA2A}"/>
          </ac:cxnSpMkLst>
        </pc:cxnChg>
      </pc:sldChg>
    </pc:docChg>
  </pc:docChgLst>
  <pc:docChgLst>
    <pc:chgData name="Ziyad El Amrani-Joutey" userId="S::101366815@georgebrown.ca::ccd69fb2-a5c2-47f3-a96c-805dd07a6d8d" providerId="AD" clId="Web-{03D2238D-073A-413E-8B2C-19CBF1508160}"/>
    <pc:docChg chg="sldOrd">
      <pc:chgData name="Ziyad El Amrani-Joutey" userId="S::101366815@georgebrown.ca::ccd69fb2-a5c2-47f3-a96c-805dd07a6d8d" providerId="AD" clId="Web-{03D2238D-073A-413E-8B2C-19CBF1508160}" dt="2021-10-01T13:26:57.766" v="0"/>
      <pc:docMkLst>
        <pc:docMk/>
      </pc:docMkLst>
      <pc:sldChg chg="ord">
        <pc:chgData name="Ziyad El Amrani-Joutey" userId="S::101366815@georgebrown.ca::ccd69fb2-a5c2-47f3-a96c-805dd07a6d8d" providerId="AD" clId="Web-{03D2238D-073A-413E-8B2C-19CBF1508160}" dt="2021-10-01T13:26:57.766" v="0"/>
        <pc:sldMkLst>
          <pc:docMk/>
          <pc:sldMk cId="2289648541" sldId="266"/>
        </pc:sldMkLst>
      </pc:sldChg>
    </pc:docChg>
  </pc:docChgLst>
  <pc:docChgLst>
    <pc:chgData name="Leandra Lai" userId="S::101367265@georgebrown.ca::6c614697-bd53-4417-93c4-f442eb0b3000" providerId="AD" clId="Web-{29FFD6B5-4CEF-47CF-8040-B6770BC304EF}"/>
    <pc:docChg chg="modSld">
      <pc:chgData name="Leandra Lai" userId="S::101367265@georgebrown.ca::6c614697-bd53-4417-93c4-f442eb0b3000" providerId="AD" clId="Web-{29FFD6B5-4CEF-47CF-8040-B6770BC304EF}" dt="2021-09-30T03:00:05.185" v="15" actId="20577"/>
      <pc:docMkLst>
        <pc:docMk/>
      </pc:docMkLst>
      <pc:sldChg chg="modSp">
        <pc:chgData name="Leandra Lai" userId="S::101367265@georgebrown.ca::6c614697-bd53-4417-93c4-f442eb0b3000" providerId="AD" clId="Web-{29FFD6B5-4CEF-47CF-8040-B6770BC304EF}" dt="2021-09-30T03:00:05.185" v="15" actId="20577"/>
        <pc:sldMkLst>
          <pc:docMk/>
          <pc:sldMk cId="1954517696" sldId="263"/>
        </pc:sldMkLst>
        <pc:spChg chg="mod">
          <ac:chgData name="Leandra Lai" userId="S::101367265@georgebrown.ca::6c614697-bd53-4417-93c4-f442eb0b3000" providerId="AD" clId="Web-{29FFD6B5-4CEF-47CF-8040-B6770BC304EF}" dt="2021-09-30T03:00:05.185" v="15" actId="20577"/>
          <ac:spMkLst>
            <pc:docMk/>
            <pc:sldMk cId="1954517696" sldId="263"/>
            <ac:spMk id="2" creationId="{608E104F-2747-4AE2-BF42-B0C8C7D582ED}"/>
          </ac:spMkLst>
        </pc:spChg>
      </pc:sldChg>
    </pc:docChg>
  </pc:docChgLst>
  <pc:docChgLst>
    <pc:chgData name="Leandra Lai" userId="S::101367265@georgebrown.ca::6c614697-bd53-4417-93c4-f442eb0b3000" providerId="AD" clId="Web-{DBD90E53-60AD-483B-9AB0-E5506E906A38}"/>
    <pc:docChg chg="delSld modSld">
      <pc:chgData name="Leandra Lai" userId="S::101367265@georgebrown.ca::6c614697-bd53-4417-93c4-f442eb0b3000" providerId="AD" clId="Web-{DBD90E53-60AD-483B-9AB0-E5506E906A38}" dt="2021-09-30T22:09:43.026" v="51"/>
      <pc:docMkLst>
        <pc:docMk/>
      </pc:docMkLst>
      <pc:sldChg chg="modSp">
        <pc:chgData name="Leandra Lai" userId="S::101367265@georgebrown.ca::6c614697-bd53-4417-93c4-f442eb0b3000" providerId="AD" clId="Web-{DBD90E53-60AD-483B-9AB0-E5506E906A38}" dt="2021-09-30T22:09:02.057" v="50" actId="20577"/>
        <pc:sldMkLst>
          <pc:docMk/>
          <pc:sldMk cId="1360304883" sldId="257"/>
        </pc:sldMkLst>
        <pc:spChg chg="mod">
          <ac:chgData name="Leandra Lai" userId="S::101367265@georgebrown.ca::6c614697-bd53-4417-93c4-f442eb0b3000" providerId="AD" clId="Web-{DBD90E53-60AD-483B-9AB0-E5506E906A38}" dt="2021-09-30T22:09:02.057" v="50" actId="20577"/>
          <ac:spMkLst>
            <pc:docMk/>
            <pc:sldMk cId="1360304883" sldId="257"/>
            <ac:spMk id="3" creationId="{1BB3F6A5-4F7D-4656-8AD4-343587BFD26E}"/>
          </ac:spMkLst>
        </pc:spChg>
      </pc:sldChg>
      <pc:sldChg chg="modSp">
        <pc:chgData name="Leandra Lai" userId="S::101367265@georgebrown.ca::6c614697-bd53-4417-93c4-f442eb0b3000" providerId="AD" clId="Web-{DBD90E53-60AD-483B-9AB0-E5506E906A38}" dt="2021-09-30T21:49:27.017" v="3" actId="20577"/>
        <pc:sldMkLst>
          <pc:docMk/>
          <pc:sldMk cId="3119671412" sldId="258"/>
        </pc:sldMkLst>
        <pc:spChg chg="mod">
          <ac:chgData name="Leandra Lai" userId="S::101367265@georgebrown.ca::6c614697-bd53-4417-93c4-f442eb0b3000" providerId="AD" clId="Web-{DBD90E53-60AD-483B-9AB0-E5506E906A38}" dt="2021-09-30T21:49:27.017" v="3" actId="20577"/>
          <ac:spMkLst>
            <pc:docMk/>
            <pc:sldMk cId="3119671412" sldId="258"/>
            <ac:spMk id="3" creationId="{D00B62C4-4377-4D86-A574-B6B14340470B}"/>
          </ac:spMkLst>
        </pc:spChg>
        <pc:picChg chg="mod modCrop">
          <ac:chgData name="Leandra Lai" userId="S::101367265@georgebrown.ca::6c614697-bd53-4417-93c4-f442eb0b3000" providerId="AD" clId="Web-{DBD90E53-60AD-483B-9AB0-E5506E906A38}" dt="2021-09-30T21:46:50.187" v="1"/>
          <ac:picMkLst>
            <pc:docMk/>
            <pc:sldMk cId="3119671412" sldId="258"/>
            <ac:picMk id="5" creationId="{69C978CD-20D8-4EDB-BDD5-B9B22635ED05}"/>
          </ac:picMkLst>
        </pc:picChg>
      </pc:sldChg>
      <pc:sldChg chg="modSp">
        <pc:chgData name="Leandra Lai" userId="S::101367265@georgebrown.ca::6c614697-bd53-4417-93c4-f442eb0b3000" providerId="AD" clId="Web-{DBD90E53-60AD-483B-9AB0-E5506E906A38}" dt="2021-09-30T22:03:16.929" v="25" actId="20577"/>
        <pc:sldMkLst>
          <pc:docMk/>
          <pc:sldMk cId="3079891008" sldId="259"/>
        </pc:sldMkLst>
        <pc:spChg chg="mod">
          <ac:chgData name="Leandra Lai" userId="S::101367265@georgebrown.ca::6c614697-bd53-4417-93c4-f442eb0b3000" providerId="AD" clId="Web-{DBD90E53-60AD-483B-9AB0-E5506E906A38}" dt="2021-09-30T22:03:16.929" v="25" actId="20577"/>
          <ac:spMkLst>
            <pc:docMk/>
            <pc:sldMk cId="3079891008" sldId="259"/>
            <ac:spMk id="3" creationId="{D7A92B49-C1E6-41F9-AFB5-6F26F384A538}"/>
          </ac:spMkLst>
        </pc:spChg>
      </pc:sldChg>
      <pc:sldChg chg="modSp">
        <pc:chgData name="Leandra Lai" userId="S::101367265@georgebrown.ca::6c614697-bd53-4417-93c4-f442eb0b3000" providerId="AD" clId="Web-{DBD90E53-60AD-483B-9AB0-E5506E906A38}" dt="2021-09-30T22:08:01.900" v="39" actId="20577"/>
        <pc:sldMkLst>
          <pc:docMk/>
          <pc:sldMk cId="3285363357" sldId="260"/>
        </pc:sldMkLst>
        <pc:spChg chg="mod">
          <ac:chgData name="Leandra Lai" userId="S::101367265@georgebrown.ca::6c614697-bd53-4417-93c4-f442eb0b3000" providerId="AD" clId="Web-{DBD90E53-60AD-483B-9AB0-E5506E906A38}" dt="2021-09-30T22:08:01.900" v="39" actId="20577"/>
          <ac:spMkLst>
            <pc:docMk/>
            <pc:sldMk cId="3285363357" sldId="260"/>
            <ac:spMk id="4" creationId="{02D2BE12-4932-4592-ABDC-478152A6A9B3}"/>
          </ac:spMkLst>
        </pc:spChg>
      </pc:sldChg>
      <pc:sldChg chg="modSp">
        <pc:chgData name="Leandra Lai" userId="S::101367265@georgebrown.ca::6c614697-bd53-4417-93c4-f442eb0b3000" providerId="AD" clId="Web-{DBD90E53-60AD-483B-9AB0-E5506E906A38}" dt="2021-09-30T22:07:11.759" v="33" actId="20577"/>
        <pc:sldMkLst>
          <pc:docMk/>
          <pc:sldMk cId="1988658653" sldId="261"/>
        </pc:sldMkLst>
        <pc:spChg chg="mod">
          <ac:chgData name="Leandra Lai" userId="S::101367265@georgebrown.ca::6c614697-bd53-4417-93c4-f442eb0b3000" providerId="AD" clId="Web-{DBD90E53-60AD-483B-9AB0-E5506E906A38}" dt="2021-09-30T22:07:11.759" v="33" actId="20577"/>
          <ac:spMkLst>
            <pc:docMk/>
            <pc:sldMk cId="1988658653" sldId="261"/>
            <ac:spMk id="3" creationId="{ABFFB8FA-76AD-448D-82A9-57C8B9B32EB9}"/>
          </ac:spMkLst>
        </pc:spChg>
      </pc:sldChg>
      <pc:sldChg chg="delSp del">
        <pc:chgData name="Leandra Lai" userId="S::101367265@georgebrown.ca::6c614697-bd53-4417-93c4-f442eb0b3000" providerId="AD" clId="Web-{DBD90E53-60AD-483B-9AB0-E5506E906A38}" dt="2021-09-30T22:09:43.026" v="51"/>
        <pc:sldMkLst>
          <pc:docMk/>
          <pc:sldMk cId="1954517696" sldId="263"/>
        </pc:sldMkLst>
        <pc:spChg chg="del">
          <ac:chgData name="Leandra Lai" userId="S::101367265@georgebrown.ca::6c614697-bd53-4417-93c4-f442eb0b3000" providerId="AD" clId="Web-{DBD90E53-60AD-483B-9AB0-E5506E906A38}" dt="2021-09-30T22:03:20.367" v="26"/>
          <ac:spMkLst>
            <pc:docMk/>
            <pc:sldMk cId="1954517696" sldId="263"/>
            <ac:spMk id="5" creationId="{399A3FED-49C6-465D-B3D6-B0F206581CFD}"/>
          </ac:spMkLst>
        </pc:spChg>
      </pc:sldChg>
      <pc:sldChg chg="modSp">
        <pc:chgData name="Leandra Lai" userId="S::101367265@georgebrown.ca::6c614697-bd53-4417-93c4-f442eb0b3000" providerId="AD" clId="Web-{DBD90E53-60AD-483B-9AB0-E5506E906A38}" dt="2021-09-30T21:49:55.861" v="5"/>
        <pc:sldMkLst>
          <pc:docMk/>
          <pc:sldMk cId="2289648541" sldId="266"/>
        </pc:sldMkLst>
        <pc:picChg chg="mod modCrop">
          <ac:chgData name="Leandra Lai" userId="S::101367265@georgebrown.ca::6c614697-bd53-4417-93c4-f442eb0b3000" providerId="AD" clId="Web-{DBD90E53-60AD-483B-9AB0-E5506E906A38}" dt="2021-09-30T21:49:55.861" v="5"/>
          <ac:picMkLst>
            <pc:docMk/>
            <pc:sldMk cId="2289648541" sldId="266"/>
            <ac:picMk id="4" creationId="{78BB7F04-1DE1-43C5-B1BF-9489C8B47316}"/>
          </ac:picMkLst>
        </pc:picChg>
      </pc:sldChg>
    </pc:docChg>
  </pc:docChgLst>
  <pc:docChgLst>
    <pc:chgData name="Jonie Caisip" userId="S::101363744@georgebrown.ca::c63f5e54-3a4d-444f-abf6-31531ace06ed" providerId="AD" clId="Web-{9A1264D1-EEF3-4488-9CD4-73AED52FAF98}"/>
    <pc:docChg chg="modSld">
      <pc:chgData name="Jonie Caisip" userId="S::101363744@georgebrown.ca::c63f5e54-3a4d-444f-abf6-31531ace06ed" providerId="AD" clId="Web-{9A1264D1-EEF3-4488-9CD4-73AED52FAF98}" dt="2021-10-01T14:10:55.441" v="21" actId="20577"/>
      <pc:docMkLst>
        <pc:docMk/>
      </pc:docMkLst>
      <pc:sldChg chg="modSp">
        <pc:chgData name="Jonie Caisip" userId="S::101363744@georgebrown.ca::c63f5e54-3a4d-444f-abf6-31531ace06ed" providerId="AD" clId="Web-{9A1264D1-EEF3-4488-9CD4-73AED52FAF98}" dt="2021-10-01T14:10:55.441" v="21" actId="20577"/>
        <pc:sldMkLst>
          <pc:docMk/>
          <pc:sldMk cId="3119671412" sldId="258"/>
        </pc:sldMkLst>
        <pc:spChg chg="mod">
          <ac:chgData name="Jonie Caisip" userId="S::101363744@georgebrown.ca::c63f5e54-3a4d-444f-abf6-31531ace06ed" providerId="AD" clId="Web-{9A1264D1-EEF3-4488-9CD4-73AED52FAF98}" dt="2021-10-01T14:10:55.441" v="21" actId="20577"/>
          <ac:spMkLst>
            <pc:docMk/>
            <pc:sldMk cId="3119671412" sldId="258"/>
            <ac:spMk id="3" creationId="{D00B62C4-4377-4D86-A574-B6B14340470B}"/>
          </ac:spMkLst>
        </pc:spChg>
      </pc:sldChg>
      <pc:sldChg chg="addSp delSp modSp">
        <pc:chgData name="Jonie Caisip" userId="S::101363744@georgebrown.ca::c63f5e54-3a4d-444f-abf6-31531ace06ed" providerId="AD" clId="Web-{9A1264D1-EEF3-4488-9CD4-73AED52FAF98}" dt="2021-10-01T14:09:02.623" v="12" actId="14100"/>
        <pc:sldMkLst>
          <pc:docMk/>
          <pc:sldMk cId="2289648541" sldId="266"/>
        </pc:sldMkLst>
        <pc:spChg chg="add del mod">
          <ac:chgData name="Jonie Caisip" userId="S::101363744@georgebrown.ca::c63f5e54-3a4d-444f-abf6-31531ace06ed" providerId="AD" clId="Web-{9A1264D1-EEF3-4488-9CD4-73AED52FAF98}" dt="2021-10-01T14:08:55.795" v="9"/>
          <ac:spMkLst>
            <pc:docMk/>
            <pc:sldMk cId="2289648541" sldId="266"/>
            <ac:spMk id="3" creationId="{877BB7D8-1D09-48A6-B0F9-FDA8A4899F91}"/>
          </ac:spMkLst>
        </pc:spChg>
        <pc:picChg chg="del">
          <ac:chgData name="Jonie Caisip" userId="S::101363744@georgebrown.ca::c63f5e54-3a4d-444f-abf6-31531ace06ed" providerId="AD" clId="Web-{9A1264D1-EEF3-4488-9CD4-73AED52FAF98}" dt="2021-10-01T14:08:54.482" v="8"/>
          <ac:picMkLst>
            <pc:docMk/>
            <pc:sldMk cId="2289648541" sldId="266"/>
            <ac:picMk id="4" creationId="{78BB7F04-1DE1-43C5-B1BF-9489C8B47316}"/>
          </ac:picMkLst>
        </pc:picChg>
        <pc:picChg chg="add mod ord">
          <ac:chgData name="Jonie Caisip" userId="S::101363744@georgebrown.ca::c63f5e54-3a4d-444f-abf6-31531ace06ed" providerId="AD" clId="Web-{9A1264D1-EEF3-4488-9CD4-73AED52FAF98}" dt="2021-10-01T14:09:02.623" v="12" actId="14100"/>
          <ac:picMkLst>
            <pc:docMk/>
            <pc:sldMk cId="2289648541" sldId="266"/>
            <ac:picMk id="5" creationId="{DD7F8240-B777-4663-9D64-BC316CFB8E2E}"/>
          </ac:picMkLst>
        </pc:picChg>
      </pc:sldChg>
      <pc:sldChg chg="addSp delSp modSp">
        <pc:chgData name="Jonie Caisip" userId="S::101363744@georgebrown.ca::c63f5e54-3a4d-444f-abf6-31531ace06ed" providerId="AD" clId="Web-{9A1264D1-EEF3-4488-9CD4-73AED52FAF98}" dt="2021-10-01T14:07:04.024" v="7" actId="14100"/>
        <pc:sldMkLst>
          <pc:docMk/>
          <pc:sldMk cId="793430330" sldId="286"/>
        </pc:sldMkLst>
        <pc:spChg chg="del">
          <ac:chgData name="Jonie Caisip" userId="S::101363744@georgebrown.ca::c63f5e54-3a4d-444f-abf6-31531ace06ed" providerId="AD" clId="Web-{9A1264D1-EEF3-4488-9CD4-73AED52FAF98}" dt="2021-10-01T14:05:43.879" v="1"/>
          <ac:spMkLst>
            <pc:docMk/>
            <pc:sldMk cId="793430330" sldId="286"/>
            <ac:spMk id="32" creationId="{6AD7788B-8D2F-461E-851B-2A76B7888D4A}"/>
          </ac:spMkLst>
        </pc:spChg>
        <pc:picChg chg="add mod ord">
          <ac:chgData name="Jonie Caisip" userId="S::101363744@georgebrown.ca::c63f5e54-3a4d-444f-abf6-31531ace06ed" providerId="AD" clId="Web-{9A1264D1-EEF3-4488-9CD4-73AED52FAF98}" dt="2021-10-01T14:05:53.348" v="3" actId="14100"/>
          <ac:picMkLst>
            <pc:docMk/>
            <pc:sldMk cId="793430330" sldId="286"/>
            <ac:picMk id="3" creationId="{4CC3BCFE-B318-4A5F-AA17-37C5707C32EA}"/>
          </ac:picMkLst>
        </pc:picChg>
        <pc:picChg chg="add mod">
          <ac:chgData name="Jonie Caisip" userId="S::101363744@georgebrown.ca::c63f5e54-3a4d-444f-abf6-31531ace06ed" providerId="AD" clId="Web-{9A1264D1-EEF3-4488-9CD4-73AED52FAF98}" dt="2021-10-01T14:07:04.024" v="7" actId="14100"/>
          <ac:picMkLst>
            <pc:docMk/>
            <pc:sldMk cId="793430330" sldId="286"/>
            <ac:picMk id="4" creationId="{0296D38D-3FDB-459D-BCE1-F53A1FACF674}"/>
          </ac:picMkLst>
        </pc:picChg>
        <pc:picChg chg="del">
          <ac:chgData name="Jonie Caisip" userId="S::101363744@georgebrown.ca::c63f5e54-3a4d-444f-abf6-31531ace06ed" providerId="AD" clId="Web-{9A1264D1-EEF3-4488-9CD4-73AED52FAF98}" dt="2021-10-01T14:06:55.586" v="4"/>
          <ac:picMkLst>
            <pc:docMk/>
            <pc:sldMk cId="793430330" sldId="286"/>
            <ac:picMk id="5" creationId="{EAC34E73-3703-4AC3-95F3-1D006E215D36}"/>
          </ac:picMkLst>
        </pc:picChg>
        <pc:picChg chg="del">
          <ac:chgData name="Jonie Caisip" userId="S::101363744@georgebrown.ca::c63f5e54-3a4d-444f-abf6-31531ace06ed" providerId="AD" clId="Web-{9A1264D1-EEF3-4488-9CD4-73AED52FAF98}" dt="2021-10-01T14:05:42.708" v="0"/>
          <ac:picMkLst>
            <pc:docMk/>
            <pc:sldMk cId="793430330" sldId="286"/>
            <ac:picMk id="10" creationId="{E34ADE57-3628-4EB1-8837-9E67E63CEDC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B074E-F2D4-435C-8218-9D4AB2888E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58111D-1486-486A-8E6E-D55125A74542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MIN</a:t>
          </a:r>
          <a:r>
            <a:rPr lang="en-US" b="1"/>
            <a:t> </a:t>
          </a:r>
          <a:r>
            <a:rPr lang="en-US" b="1">
              <a:latin typeface="Calibri Light" panose="020F0302020204030204"/>
            </a:rPr>
            <a:t>DELAY </a:t>
          </a:r>
          <a:r>
            <a:rPr lang="en-US" b="1"/>
            <a:t>&gt; 0 = TRUE</a:t>
          </a:r>
          <a:endParaRPr lang="en-US"/>
        </a:p>
      </dgm:t>
    </dgm:pt>
    <dgm:pt modelId="{1DEFE6F2-C9FC-491E-82BF-F344B71063EB}" type="parTrans" cxnId="{9A1B4470-D864-4137-A781-A6CB5E652366}">
      <dgm:prSet/>
      <dgm:spPr/>
      <dgm:t>
        <a:bodyPr/>
        <a:lstStyle/>
        <a:p>
          <a:endParaRPr lang="en-US"/>
        </a:p>
      </dgm:t>
    </dgm:pt>
    <dgm:pt modelId="{57F84326-8EE2-45A5-BC4B-BE0F2C8B26F8}" type="sibTrans" cxnId="{9A1B4470-D864-4137-A781-A6CB5E652366}">
      <dgm:prSet/>
      <dgm:spPr/>
      <dgm:t>
        <a:bodyPr/>
        <a:lstStyle/>
        <a:p>
          <a:endParaRPr lang="en-US"/>
        </a:p>
      </dgm:t>
    </dgm:pt>
    <dgm:pt modelId="{5CDE8967-A1B6-4313-BF6B-6338E11D65B6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MIN</a:t>
          </a:r>
          <a:r>
            <a:rPr lang="en-US" b="1"/>
            <a:t> </a:t>
          </a:r>
          <a:r>
            <a:rPr lang="en-US" b="1">
              <a:latin typeface="Calibri Light" panose="020F0302020204030204"/>
            </a:rPr>
            <a:t>DELAY</a:t>
          </a:r>
          <a:r>
            <a:rPr lang="en-US" b="1"/>
            <a:t> =</a:t>
          </a:r>
          <a:r>
            <a:rPr lang="en-US" b="1">
              <a:latin typeface="Calibri Light" panose="020F0302020204030204"/>
            </a:rPr>
            <a:t> </a:t>
          </a:r>
          <a:r>
            <a:rPr lang="en-US" b="1"/>
            <a:t>0 = FALSE</a:t>
          </a:r>
          <a:endParaRPr lang="en-US"/>
        </a:p>
      </dgm:t>
    </dgm:pt>
    <dgm:pt modelId="{44D4E973-9CF0-42FB-B956-D10B004F3DC8}" type="parTrans" cxnId="{5D0FCB67-A0F3-4540-B6F7-DD923B518753}">
      <dgm:prSet/>
      <dgm:spPr/>
      <dgm:t>
        <a:bodyPr/>
        <a:lstStyle/>
        <a:p>
          <a:endParaRPr lang="en-US"/>
        </a:p>
      </dgm:t>
    </dgm:pt>
    <dgm:pt modelId="{00147CBD-6935-40D5-9187-FD891F9C8C75}" type="sibTrans" cxnId="{5D0FCB67-A0F3-4540-B6F7-DD923B518753}">
      <dgm:prSet/>
      <dgm:spPr/>
      <dgm:t>
        <a:bodyPr/>
        <a:lstStyle/>
        <a:p>
          <a:endParaRPr lang="en-US"/>
        </a:p>
      </dgm:t>
    </dgm:pt>
    <dgm:pt modelId="{CA0B152E-C153-484B-AA14-2D0B4788C088}" type="pres">
      <dgm:prSet presAssocID="{1A7B074E-F2D4-435C-8218-9D4AB2888E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53C9A71-BBA7-45CC-9168-03359A6ACD77}" type="pres">
      <dgm:prSet presAssocID="{FD58111D-1486-486A-8E6E-D55125A74542}" presName="hierRoot1" presStyleCnt="0"/>
      <dgm:spPr/>
    </dgm:pt>
    <dgm:pt modelId="{8C76006F-CA57-436E-A8F9-832E2737E95D}" type="pres">
      <dgm:prSet presAssocID="{FD58111D-1486-486A-8E6E-D55125A74542}" presName="composite" presStyleCnt="0"/>
      <dgm:spPr/>
    </dgm:pt>
    <dgm:pt modelId="{7604A916-E9F0-4988-BE55-11ECA2DC068E}" type="pres">
      <dgm:prSet presAssocID="{FD58111D-1486-486A-8E6E-D55125A74542}" presName="background" presStyleLbl="node0" presStyleIdx="0" presStyleCnt="2"/>
      <dgm:spPr/>
    </dgm:pt>
    <dgm:pt modelId="{941BED64-8DCE-43F2-9F20-BB4C38847931}" type="pres">
      <dgm:prSet presAssocID="{FD58111D-1486-486A-8E6E-D55125A74542}" presName="text" presStyleLbl="fgAcc0" presStyleIdx="0" presStyleCnt="2">
        <dgm:presLayoutVars>
          <dgm:chPref val="3"/>
        </dgm:presLayoutVars>
      </dgm:prSet>
      <dgm:spPr/>
    </dgm:pt>
    <dgm:pt modelId="{08FC193E-DC69-4099-9C14-410EAB928525}" type="pres">
      <dgm:prSet presAssocID="{FD58111D-1486-486A-8E6E-D55125A74542}" presName="hierChild2" presStyleCnt="0"/>
      <dgm:spPr/>
    </dgm:pt>
    <dgm:pt modelId="{E273B9CF-522C-48A7-9D95-DACE31C634B9}" type="pres">
      <dgm:prSet presAssocID="{5CDE8967-A1B6-4313-BF6B-6338E11D65B6}" presName="hierRoot1" presStyleCnt="0"/>
      <dgm:spPr/>
    </dgm:pt>
    <dgm:pt modelId="{2475F678-F8F0-4C32-98B6-336B50FC1EB3}" type="pres">
      <dgm:prSet presAssocID="{5CDE8967-A1B6-4313-BF6B-6338E11D65B6}" presName="composite" presStyleCnt="0"/>
      <dgm:spPr/>
    </dgm:pt>
    <dgm:pt modelId="{291AF6AC-1B73-477D-8429-885348CE4F5E}" type="pres">
      <dgm:prSet presAssocID="{5CDE8967-A1B6-4313-BF6B-6338E11D65B6}" presName="background" presStyleLbl="node0" presStyleIdx="1" presStyleCnt="2"/>
      <dgm:spPr/>
    </dgm:pt>
    <dgm:pt modelId="{CDB952B1-D0D4-4C13-BCAE-CFD4A69EF1D9}" type="pres">
      <dgm:prSet presAssocID="{5CDE8967-A1B6-4313-BF6B-6338E11D65B6}" presName="text" presStyleLbl="fgAcc0" presStyleIdx="1" presStyleCnt="2">
        <dgm:presLayoutVars>
          <dgm:chPref val="3"/>
        </dgm:presLayoutVars>
      </dgm:prSet>
      <dgm:spPr/>
    </dgm:pt>
    <dgm:pt modelId="{2B02BCC6-30C7-4C7B-9A9B-572906C52883}" type="pres">
      <dgm:prSet presAssocID="{5CDE8967-A1B6-4313-BF6B-6338E11D65B6}" presName="hierChild2" presStyleCnt="0"/>
      <dgm:spPr/>
    </dgm:pt>
  </dgm:ptLst>
  <dgm:cxnLst>
    <dgm:cxn modelId="{5D0FCB67-A0F3-4540-B6F7-DD923B518753}" srcId="{1A7B074E-F2D4-435C-8218-9D4AB2888EB8}" destId="{5CDE8967-A1B6-4313-BF6B-6338E11D65B6}" srcOrd="1" destOrd="0" parTransId="{44D4E973-9CF0-42FB-B956-D10B004F3DC8}" sibTransId="{00147CBD-6935-40D5-9187-FD891F9C8C75}"/>
    <dgm:cxn modelId="{9A1B4470-D864-4137-A781-A6CB5E652366}" srcId="{1A7B074E-F2D4-435C-8218-9D4AB2888EB8}" destId="{FD58111D-1486-486A-8E6E-D55125A74542}" srcOrd="0" destOrd="0" parTransId="{1DEFE6F2-C9FC-491E-82BF-F344B71063EB}" sibTransId="{57F84326-8EE2-45A5-BC4B-BE0F2C8B26F8}"/>
    <dgm:cxn modelId="{FC00178C-2660-4F35-91D3-A8614B2747F9}" type="presOf" srcId="{FD58111D-1486-486A-8E6E-D55125A74542}" destId="{941BED64-8DCE-43F2-9F20-BB4C38847931}" srcOrd="0" destOrd="0" presId="urn:microsoft.com/office/officeart/2005/8/layout/hierarchy1"/>
    <dgm:cxn modelId="{F9EDE198-D957-4D52-88D2-B49C23B277B1}" type="presOf" srcId="{5CDE8967-A1B6-4313-BF6B-6338E11D65B6}" destId="{CDB952B1-D0D4-4C13-BCAE-CFD4A69EF1D9}" srcOrd="0" destOrd="0" presId="urn:microsoft.com/office/officeart/2005/8/layout/hierarchy1"/>
    <dgm:cxn modelId="{7C20C2DE-09B5-410D-8DE5-3C895B3CFA67}" type="presOf" srcId="{1A7B074E-F2D4-435C-8218-9D4AB2888EB8}" destId="{CA0B152E-C153-484B-AA14-2D0B4788C088}" srcOrd="0" destOrd="0" presId="urn:microsoft.com/office/officeart/2005/8/layout/hierarchy1"/>
    <dgm:cxn modelId="{AB44318E-B414-420F-A25A-E72379203CDB}" type="presParOf" srcId="{CA0B152E-C153-484B-AA14-2D0B4788C088}" destId="{D53C9A71-BBA7-45CC-9168-03359A6ACD77}" srcOrd="0" destOrd="0" presId="urn:microsoft.com/office/officeart/2005/8/layout/hierarchy1"/>
    <dgm:cxn modelId="{C5AB50EE-B826-441C-8CC1-3A63AB9A0BB6}" type="presParOf" srcId="{D53C9A71-BBA7-45CC-9168-03359A6ACD77}" destId="{8C76006F-CA57-436E-A8F9-832E2737E95D}" srcOrd="0" destOrd="0" presId="urn:microsoft.com/office/officeart/2005/8/layout/hierarchy1"/>
    <dgm:cxn modelId="{93778106-1BF4-4F29-BD8F-C5376173AABF}" type="presParOf" srcId="{8C76006F-CA57-436E-A8F9-832E2737E95D}" destId="{7604A916-E9F0-4988-BE55-11ECA2DC068E}" srcOrd="0" destOrd="0" presId="urn:microsoft.com/office/officeart/2005/8/layout/hierarchy1"/>
    <dgm:cxn modelId="{5E589A04-2384-40EB-BEC6-A77F847F756A}" type="presParOf" srcId="{8C76006F-CA57-436E-A8F9-832E2737E95D}" destId="{941BED64-8DCE-43F2-9F20-BB4C38847931}" srcOrd="1" destOrd="0" presId="urn:microsoft.com/office/officeart/2005/8/layout/hierarchy1"/>
    <dgm:cxn modelId="{700FA9DA-6DBB-4676-87FA-F530ACCD7E3A}" type="presParOf" srcId="{D53C9A71-BBA7-45CC-9168-03359A6ACD77}" destId="{08FC193E-DC69-4099-9C14-410EAB928525}" srcOrd="1" destOrd="0" presId="urn:microsoft.com/office/officeart/2005/8/layout/hierarchy1"/>
    <dgm:cxn modelId="{B7C5957C-47B3-4CE3-99E4-ABF15332F45B}" type="presParOf" srcId="{CA0B152E-C153-484B-AA14-2D0B4788C088}" destId="{E273B9CF-522C-48A7-9D95-DACE31C634B9}" srcOrd="1" destOrd="0" presId="urn:microsoft.com/office/officeart/2005/8/layout/hierarchy1"/>
    <dgm:cxn modelId="{046646DB-8F90-43AA-995C-9936FE8B34CE}" type="presParOf" srcId="{E273B9CF-522C-48A7-9D95-DACE31C634B9}" destId="{2475F678-F8F0-4C32-98B6-336B50FC1EB3}" srcOrd="0" destOrd="0" presId="urn:microsoft.com/office/officeart/2005/8/layout/hierarchy1"/>
    <dgm:cxn modelId="{51F7437D-A748-4116-9083-BFEC5F2F20E5}" type="presParOf" srcId="{2475F678-F8F0-4C32-98B6-336B50FC1EB3}" destId="{291AF6AC-1B73-477D-8429-885348CE4F5E}" srcOrd="0" destOrd="0" presId="urn:microsoft.com/office/officeart/2005/8/layout/hierarchy1"/>
    <dgm:cxn modelId="{01865BEE-D35C-4F50-B7A2-99E0D7017FE4}" type="presParOf" srcId="{2475F678-F8F0-4C32-98B6-336B50FC1EB3}" destId="{CDB952B1-D0D4-4C13-BCAE-CFD4A69EF1D9}" srcOrd="1" destOrd="0" presId="urn:microsoft.com/office/officeart/2005/8/layout/hierarchy1"/>
    <dgm:cxn modelId="{C666FF1B-6BBF-48B4-9996-AF511014D1B7}" type="presParOf" srcId="{E273B9CF-522C-48A7-9D95-DACE31C634B9}" destId="{2B02BCC6-30C7-4C7B-9A9B-572906C528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4A916-E9F0-4988-BE55-11ECA2DC068E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BED64-8DCE-43F2-9F20-BB4C38847931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1" kern="1200">
              <a:latin typeface="Calibri Light" panose="020F0302020204030204"/>
            </a:rPr>
            <a:t>MIN</a:t>
          </a:r>
          <a:r>
            <a:rPr lang="en-US" sz="6300" b="1" kern="1200"/>
            <a:t> </a:t>
          </a:r>
          <a:r>
            <a:rPr lang="en-US" sz="6300" b="1" kern="1200">
              <a:latin typeface="Calibri Light" panose="020F0302020204030204"/>
            </a:rPr>
            <a:t>DELAY </a:t>
          </a:r>
          <a:r>
            <a:rPr lang="en-US" sz="6300" b="1" kern="1200"/>
            <a:t>&gt; 0 = TRUE</a:t>
          </a:r>
          <a:endParaRPr lang="en-US" sz="6300" kern="1200"/>
        </a:p>
      </dsp:txBody>
      <dsp:txXfrm>
        <a:off x="560236" y="832323"/>
        <a:ext cx="4149382" cy="2576345"/>
      </dsp:txXfrm>
    </dsp:sp>
    <dsp:sp modelId="{291AF6AC-1B73-477D-8429-885348CE4F5E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952B1-D0D4-4C13-BCAE-CFD4A69EF1D9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1" kern="1200">
              <a:latin typeface="Calibri Light" panose="020F0302020204030204"/>
            </a:rPr>
            <a:t>MIN</a:t>
          </a:r>
          <a:r>
            <a:rPr lang="en-US" sz="6300" b="1" kern="1200"/>
            <a:t> </a:t>
          </a:r>
          <a:r>
            <a:rPr lang="en-US" sz="6300" b="1" kern="1200">
              <a:latin typeface="Calibri Light" panose="020F0302020204030204"/>
            </a:rPr>
            <a:t>DELAY</a:t>
          </a:r>
          <a:r>
            <a:rPr lang="en-US" sz="6300" b="1" kern="1200"/>
            <a:t> =</a:t>
          </a:r>
          <a:r>
            <a:rPr lang="en-US" sz="6300" b="1" kern="1200">
              <a:latin typeface="Calibri Light" panose="020F0302020204030204"/>
            </a:rPr>
            <a:t> </a:t>
          </a:r>
          <a:r>
            <a:rPr lang="en-US" sz="6300" b="1" kern="1200"/>
            <a:t>0 = FALSE</a:t>
          </a:r>
          <a:endParaRPr lang="en-US" sz="6300" kern="1200"/>
        </a:p>
      </dsp:txBody>
      <dsp:txXfrm>
        <a:off x="5827635" y="832323"/>
        <a:ext cx="4149382" cy="2576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70B2D-72A5-4ED9-BB5F-A702F514AE57}" type="datetimeFigureOut">
              <a:rPr lang="en-US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CB8B0-5B1E-4067-ABDF-A62A625DF7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label is assigned a unique integer based on alphabetical 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CB8B0-5B1E-4067-ABDF-A62A625DF7F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,Sans-Serif"/>
              <a:buChar char="Ø"/>
            </a:pPr>
            <a:r>
              <a:rPr lang="en-US"/>
              <a:t>7 categorical features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,Sans-Serif"/>
              <a:buChar char="Ø"/>
            </a:pPr>
            <a:r>
              <a:rPr lang="en-US"/>
              <a:t>Each having more than 40 -50  different values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Why not </a:t>
            </a:r>
            <a:r>
              <a:rPr lang="en-US" b="1"/>
              <a:t>One-Hot Encoder? </a:t>
            </a:r>
            <a:r>
              <a:rPr lang="en-US"/>
              <a:t>adding unnecessary 200-300 columns wouldn't have made any sense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Wingdings,Sans-Serif"/>
              <a:buChar char="Ø"/>
            </a:pPr>
            <a:r>
              <a:rPr lang="en-US"/>
              <a:t>Our Classification worked well with Label Encoder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CB8B0-5B1E-4067-ABDF-A62A625DF7F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0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834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1003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165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11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971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599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572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9665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134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440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5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49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TTC Delay Data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Harsh Gupta, Jonie Caisip, Leandra Lai, Naman Sharma, Ziyad El Amrani-Joutey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76EB4508-3EE4-418C-BECF-7112A43FA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9" t="196" r="-86" b="-240"/>
          <a:stretch/>
        </p:blipFill>
        <p:spPr>
          <a:xfrm>
            <a:off x="-1954" y="-1563"/>
            <a:ext cx="6515806" cy="68657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E2A6C-2D2B-469D-8FE3-552F5374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chemeClr val="tx1"/>
                </a:solidFill>
              </a:rPr>
              <a:t>1</a:t>
            </a:fld>
            <a:endParaRPr lang="en-US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A600E845-2932-42EA-ACFC-D95D05FFC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002" y="1152119"/>
            <a:ext cx="9026401" cy="45508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AE009-480F-48A6-951D-DEAA84CB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0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1888355-8462-481D-861B-3B06C903A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215EE-52CF-4437-A63C-BA5356C2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63346-0690-42FA-B849-C78ABF694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5943600"/>
            <a:ext cx="10058400" cy="5435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>
                <a:solidFill>
                  <a:srgbClr val="FFFFFF"/>
                </a:solidFill>
                <a:latin typeface="+mj-lt"/>
              </a:rPr>
              <a:t>What we did?</a:t>
            </a:r>
            <a:endParaRPr lang="en-US" altLang="ja-JP" sz="1500" cap="all" spc="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66716-7028-4AB5-89C5-B80C1E4D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7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C5EC4-C4DB-4F29-BE26-34D5A5DE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Why Label Encoder?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2B51-EB08-408B-A8F6-1A705F1B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1500">
                <a:solidFill>
                  <a:srgbClr val="FFFFFF"/>
                </a:solidFill>
                <a:cs typeface="Calibri" panose="020F0502020204030204"/>
              </a:rPr>
              <a:t>7 categorical features</a:t>
            </a:r>
          </a:p>
          <a:p>
            <a:pPr marL="383540" lvl="1">
              <a:buFont typeface="Wingdings" panose="020F0502020204030204" pitchFamily="34" charset="0"/>
              <a:buChar char="Ø"/>
            </a:pPr>
            <a:r>
              <a:rPr lang="en-US" sz="1500">
                <a:solidFill>
                  <a:srgbClr val="FFFFFF"/>
                </a:solidFill>
                <a:cs typeface="Calibri" panose="020F0502020204030204"/>
              </a:rPr>
              <a:t>Thousands of different values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500">
                <a:solidFill>
                  <a:srgbClr val="FFFFFF"/>
                </a:solidFill>
                <a:cs typeface="Calibri" panose="020F0502020204030204"/>
              </a:rPr>
              <a:t>Unnecessary columns? 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500">
                <a:solidFill>
                  <a:srgbClr val="FFFFFF"/>
                </a:solidFill>
                <a:cs typeface="Calibri" panose="020F0502020204030204"/>
              </a:rPr>
              <a:t>Worked well with Label Encoder</a:t>
            </a:r>
            <a:endParaRPr lang="en-US"/>
          </a:p>
          <a:p>
            <a:pPr marL="457200" indent="-457200">
              <a:buAutoNum type="arabicPeriod"/>
            </a:pPr>
            <a:endParaRPr lang="en-US" sz="15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35DD3E6-3553-42A7-B818-32ED1DD1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2171355"/>
            <a:ext cx="6798082" cy="25152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D92AC-F46D-47D9-9E24-3E5E7E08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0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88C70-D9D2-4379-96A4-864BBD34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Feature Selection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0B92B5-CF12-4D9F-BA26-D6F12DC3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82" y="640081"/>
            <a:ext cx="4510834" cy="505415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B58B-25A2-4F19-848F-0859D64FA81E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endParaRPr lang="en-US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A943C-AC11-48C0-B12A-1E7F08CB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74EC-95FB-4E5E-937B-0087E824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All Feature Selection Models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C9FE50-4F4F-439A-B832-89CFD4F47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02" y="4593060"/>
            <a:ext cx="10058400" cy="10067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4DD4D-F95B-4276-8D66-08AB8023BCC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Chi-sqaure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E35C7-5923-4F54-98EA-2C33DBBC5485}"/>
              </a:ext>
            </a:extLst>
          </p:cNvPr>
          <p:cNvSpPr txBox="1"/>
          <p:nvPr/>
        </p:nvSpPr>
        <p:spPr>
          <a:xfrm>
            <a:off x="1228165" y="2315136"/>
            <a:ext cx="590325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AutoNum type="arabicPeriod"/>
            </a:pPr>
            <a:r>
              <a:rPr lang="en-US" sz="2800" b="1">
                <a:cs typeface="Calibri"/>
              </a:rPr>
              <a:t>Chi-Squared</a:t>
            </a:r>
          </a:p>
          <a:p>
            <a:pPr marL="342900" indent="-342900">
              <a:buAutoNum type="arabicPeriod"/>
            </a:pPr>
            <a:r>
              <a:rPr lang="en-US" sz="2800" b="1">
                <a:cs typeface="Calibri"/>
              </a:rPr>
              <a:t>RFE</a:t>
            </a:r>
          </a:p>
          <a:p>
            <a:pPr marL="342900" indent="-342900">
              <a:buAutoNum type="arabicPeriod"/>
            </a:pPr>
            <a:r>
              <a:rPr lang="en-US" sz="2800" b="1">
                <a:cs typeface="Calibri"/>
              </a:rPr>
              <a:t>Embedded </a:t>
            </a:r>
            <a:r>
              <a:rPr lang="en-US" sz="2800" b="1" err="1">
                <a:cs typeface="Calibri"/>
              </a:rPr>
              <a:t>RandomForestClassifier</a:t>
            </a:r>
            <a:endParaRPr lang="en-US" sz="2800" b="1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800" b="1">
                <a:cs typeface="Calibri"/>
              </a:rPr>
              <a:t>Pearson Correlation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EFD7A-3CF8-4B52-AF84-0F04584A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253749BE-2633-4F83-A963-4C95C440F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03" y="505610"/>
            <a:ext cx="3707011" cy="557784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D3337-FAB1-494C-A43A-9EA3B59D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Pearson Correlation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2B7D8-5FF5-4C31-9893-AF4AF99F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1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15FFDF3-3626-471C-89C0-09B5CF75AADF}"/>
              </a:ext>
            </a:extLst>
          </p:cNvPr>
          <p:cNvSpPr txBox="1"/>
          <p:nvPr/>
        </p:nvSpPr>
        <p:spPr>
          <a:xfrm>
            <a:off x="1987363" y="478043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"/>
              </a:rPr>
              <a:t>Random Forest Classifier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1532958-F075-4B65-9187-A41916F591A5}"/>
              </a:ext>
            </a:extLst>
          </p:cNvPr>
          <p:cNvSpPr txBox="1"/>
          <p:nvPr/>
        </p:nvSpPr>
        <p:spPr>
          <a:xfrm>
            <a:off x="7939088" y="477762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"/>
              </a:rPr>
              <a:t>Random Forest Regressor</a:t>
            </a:r>
          </a:p>
        </p:txBody>
      </p:sp>
      <p:pic>
        <p:nvPicPr>
          <p:cNvPr id="7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E0A96078-32B4-4D6B-92CD-95215760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6" y="877589"/>
            <a:ext cx="5298140" cy="3603615"/>
          </a:xfrm>
          <a:prstGeom prst="rect">
            <a:avLst/>
          </a:prstGeom>
        </p:spPr>
      </p:pic>
      <p:pic>
        <p:nvPicPr>
          <p:cNvPr id="8" name="Picture 8" descr="Shape&#10;&#10;Description automatically generated">
            <a:extLst>
              <a:ext uri="{FF2B5EF4-FFF2-40B4-BE49-F238E27FC236}">
                <a16:creationId xmlns:a16="http://schemas.microsoft.com/office/drawing/2014/main" id="{EE68345E-6B9C-4E75-AEF2-38B6A325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52" y="799690"/>
            <a:ext cx="5770187" cy="3636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799546-E83D-4BD5-BFD0-A606AFCD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5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5451E-E930-4720-B7F0-1CFB176C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Selected Features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15C061D-B706-452E-9A66-D7A30FEE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9" y="570450"/>
            <a:ext cx="6359251" cy="5412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F8C7A-A9BF-42E1-9DA7-9B4C0664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04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E6F9E-E525-485F-A7A2-026FC390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Model Used</a:t>
            </a:r>
            <a:br>
              <a:rPr lang="en-US" sz="3600">
                <a:solidFill>
                  <a:srgbClr val="FFFFFF"/>
                </a:solidFill>
                <a:cs typeface="Calibri Light"/>
              </a:rPr>
            </a:br>
            <a:endParaRPr lang="en-US" sz="3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2B49-C1E6-41F9-AFB5-6F26F384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Linear Regression</a:t>
            </a:r>
            <a:endParaRPr lang="en-US" sz="1800">
              <a:solidFill>
                <a:srgbClr val="FFFFFF"/>
              </a:solidFill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 sz="1800">
                <a:solidFill>
                  <a:srgbClr val="FFFFFF"/>
                </a:solidFill>
                <a:cs typeface="Calibri" panose="020F0502020204030204"/>
              </a:rPr>
              <a:t>Decision Tree Regressor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800">
                <a:solidFill>
                  <a:srgbClr val="FFFFFF"/>
                </a:solidFill>
                <a:cs typeface="Calibri" panose="020F0502020204030204"/>
              </a:rPr>
              <a:t>Random Forest Regressor</a:t>
            </a:r>
            <a:endParaRPr lang="en-US"/>
          </a:p>
          <a:p>
            <a:pPr marL="0" indent="0">
              <a:buNone/>
            </a:pPr>
            <a:endParaRPr lang="en-US" sz="15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A0167-A119-46B7-B59C-17824286F612}"/>
              </a:ext>
            </a:extLst>
          </p:cNvPr>
          <p:cNvSpPr txBox="1"/>
          <p:nvPr/>
        </p:nvSpPr>
        <p:spPr>
          <a:xfrm>
            <a:off x="6584577" y="835959"/>
            <a:ext cx="34155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Train and Test Data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43236A0-3CDD-48D1-BA04-9C6A7A8B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011" y="1667395"/>
            <a:ext cx="6186311" cy="31492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82FA4-B232-4AE5-81FD-B1C0B837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89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E67898D-F968-4795-9C13-2A3E7DFC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18" y="861668"/>
            <a:ext cx="6087677" cy="2666412"/>
          </a:xfrm>
          <a:prstGeom prst="rect">
            <a:avLst/>
          </a:prstGeom>
        </p:spPr>
      </p:pic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7FBEF0-88FA-4177-9C14-595FA12B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78" y="3449286"/>
            <a:ext cx="5781429" cy="2694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803F70-55A1-408B-88F5-BCEDB2C7EB45}"/>
              </a:ext>
            </a:extLst>
          </p:cNvPr>
          <p:cNvSpPr txBox="1"/>
          <p:nvPr/>
        </p:nvSpPr>
        <p:spPr>
          <a:xfrm>
            <a:off x="7052734" y="2652779"/>
            <a:ext cx="318281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/>
              <a:t>Test </a:t>
            </a:r>
            <a:r>
              <a:rPr lang="en-US" sz="2500" dirty="0">
                <a:ea typeface="+mn-lt"/>
                <a:cs typeface="+mn-lt"/>
              </a:rPr>
              <a:t>Accuracy: </a:t>
            </a:r>
            <a:r>
              <a:rPr lang="en-US" sz="2500" dirty="0">
                <a:cs typeface="Calibri"/>
              </a:rPr>
              <a:t>89.02</a:t>
            </a:r>
            <a:r>
              <a:rPr lang="en-US" sz="2500" dirty="0"/>
              <a:t>% </a:t>
            </a:r>
            <a:endParaRPr lang="en-US" sz="25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7A69A-2700-4857-8E5A-50C8DDB2DCFB}"/>
              </a:ext>
            </a:extLst>
          </p:cNvPr>
          <p:cNvSpPr txBox="1"/>
          <p:nvPr/>
        </p:nvSpPr>
        <p:spPr>
          <a:xfrm>
            <a:off x="2449255" y="5387622"/>
            <a:ext cx="311443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>
                <a:ea typeface="+mn-lt"/>
                <a:cs typeface="+mn-lt"/>
              </a:rPr>
              <a:t>Test Accuracy: </a:t>
            </a:r>
            <a:r>
              <a:rPr lang="en-US" sz="2500" dirty="0">
                <a:cs typeface="Calibri"/>
              </a:rPr>
              <a:t>90.84</a:t>
            </a:r>
            <a:r>
              <a:rPr lang="en-US" sz="2500" dirty="0"/>
              <a:t>% </a:t>
            </a:r>
            <a:endParaRPr lang="en-US" sz="25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57765-9DEB-4B0C-8D40-8F30AB467C71}"/>
              </a:ext>
            </a:extLst>
          </p:cNvPr>
          <p:cNvSpPr txBox="1"/>
          <p:nvPr/>
        </p:nvSpPr>
        <p:spPr>
          <a:xfrm>
            <a:off x="7052733" y="2193624"/>
            <a:ext cx="274319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Linear Regression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1825A-5928-485D-AE85-DB4DF358F927}"/>
              </a:ext>
            </a:extLst>
          </p:cNvPr>
          <p:cNvSpPr txBox="1"/>
          <p:nvPr/>
        </p:nvSpPr>
        <p:spPr>
          <a:xfrm>
            <a:off x="2214794" y="4908930"/>
            <a:ext cx="357358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Decision Tree Regressor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BA598-8CEC-4029-9168-AAF57FF3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8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52DD2-A901-4CBB-9873-A03B235D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cs typeface="Calibri Light"/>
              </a:rPr>
              <a:t>Table of Content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F6A5-4F7D-4656-8AD4-343587BF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Data Presentation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Data Cleaning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Preprocessing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Feature Selection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Train Test Split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ea typeface="+mn-lt"/>
                <a:cs typeface="+mn-lt"/>
              </a:rPr>
              <a:t>Model Selection</a:t>
            </a:r>
            <a:endParaRPr lang="en-US" sz="1800" b="1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Prediction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/>
              </a:rPr>
              <a:t>Result Visualization</a:t>
            </a:r>
            <a:endParaRPr lang="en-US" sz="180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1800" b="1">
                <a:cs typeface="Calibri" panose="020F0502020204030204"/>
              </a:rPr>
              <a:t>Conclusion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FF387-85F1-499F-A967-BF4D6A60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0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C193C32-6485-4447-AB2A-44DD100C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3451"/>
            <a:ext cx="12199814" cy="62747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4FCF17BB-D611-4F3E-A48F-D236DFA5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4803" r="-2" b="20195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C501F-2088-4547-A2C4-ED19E2F3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 Regression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BBD1A-CB53-4466-9145-5ED11CD0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08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2F88B3-A23A-4AE7-A236-E60970DDF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433" y="957207"/>
            <a:ext cx="8914786" cy="2719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B9FF5-7591-4D52-AB2D-27D8C683BB39}"/>
              </a:ext>
            </a:extLst>
          </p:cNvPr>
          <p:cNvSpPr txBox="1"/>
          <p:nvPr/>
        </p:nvSpPr>
        <p:spPr>
          <a:xfrm>
            <a:off x="5145564" y="4299437"/>
            <a:ext cx="39806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+mn-lt"/>
                <a:cs typeface="+mn-lt"/>
              </a:rPr>
              <a:t>Test Accuracy: </a:t>
            </a:r>
            <a:r>
              <a:rPr lang="en-US" sz="3200" dirty="0">
                <a:cs typeface="Calibri"/>
              </a:rPr>
              <a:t>94.53</a:t>
            </a:r>
            <a:r>
              <a:rPr lang="en-US" sz="3200" dirty="0"/>
              <a:t>%</a:t>
            </a:r>
            <a:endParaRPr lang="en-US" sz="32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E2750-491B-4172-9A30-37C8306207DD}"/>
              </a:ext>
            </a:extLst>
          </p:cNvPr>
          <p:cNvSpPr txBox="1"/>
          <p:nvPr/>
        </p:nvSpPr>
        <p:spPr>
          <a:xfrm>
            <a:off x="1492956" y="4025899"/>
            <a:ext cx="274319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- 25% test size</a:t>
            </a:r>
            <a:endParaRPr lang="en-US" sz="2500">
              <a:cs typeface="Calibri"/>
            </a:endParaRPr>
          </a:p>
          <a:p>
            <a:r>
              <a:rPr lang="en-US" sz="2500">
                <a:cs typeface="Calibri"/>
              </a:rPr>
              <a:t>- 100 n_estimators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0CFEA-371B-4638-8334-FBA111FA19F5}"/>
              </a:ext>
            </a:extLst>
          </p:cNvPr>
          <p:cNvSpPr txBox="1"/>
          <p:nvPr/>
        </p:nvSpPr>
        <p:spPr>
          <a:xfrm>
            <a:off x="5145563" y="3824545"/>
            <a:ext cx="364196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/>
              <a:t>Random Forest Regressor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80630-E3EB-4BF3-9159-E0D8788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7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C193C32-6485-4447-AB2A-44DD100C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3451"/>
            <a:ext cx="12199814" cy="62747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phere of mesh and nodes">
            <a:extLst>
              <a:ext uri="{FF2B5EF4-FFF2-40B4-BE49-F238E27FC236}">
                <a16:creationId xmlns:a16="http://schemas.microsoft.com/office/drawing/2014/main" id="{4FCF17BB-D611-4F3E-A48F-D236DFA5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t="4803" r="-2" b="20195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C501F-2088-4547-A2C4-ED19E2F3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 Classifier ( 2 Classes)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E50488-8E5E-4E36-9763-092234CA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9E780F8-2452-4595-A281-E594BA83D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17F44A-7774-4C79-BEDC-0CC73C8C0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7F1FE-D2D6-401E-BF77-B4B2A586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D427-E386-4C27-A79D-D681842E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Classification of Minute Delay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3625D0B-AE18-49A5-A73E-6AEFD6599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98318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04CB1-4BCD-4A19-AA77-A2BA5890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2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60D48C-586E-4606-8BE6-BE806914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56" y="1151593"/>
            <a:ext cx="10337292" cy="45484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B9420-25AD-4014-A36B-054C5A01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1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5E580-CD36-48D6-BB1A-0E32F8E7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05" y="5491871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Random Forest Classifier</a:t>
            </a:r>
            <a:br>
              <a:rPr lang="en-US" sz="3600" b="1" dirty="0">
                <a:solidFill>
                  <a:srgbClr val="FFFFFF"/>
                </a:solidFill>
                <a:cs typeface="Calibri Light"/>
              </a:rPr>
            </a:br>
            <a:r>
              <a:rPr lang="en-US" sz="3600" b="1" dirty="0">
                <a:solidFill>
                  <a:srgbClr val="FFFFFF"/>
                </a:solidFill>
              </a:rPr>
              <a:t>Test Accuracy = </a:t>
            </a:r>
            <a:r>
              <a:rPr lang="en-US" sz="3600" b="1" dirty="0">
                <a:solidFill>
                  <a:srgbClr val="FFFFFF"/>
                </a:solidFill>
                <a:ea typeface="+mj-lt"/>
                <a:cs typeface="+mj-lt"/>
              </a:rPr>
              <a:t>99.45%</a:t>
            </a:r>
            <a:endParaRPr lang="en-US" sz="3600" dirty="0">
              <a:ea typeface="+mj-lt"/>
              <a:cs typeface="+mj-lt"/>
            </a:endParaRPr>
          </a:p>
        </p:txBody>
      </p:sp>
      <p:sp>
        <p:nvSpPr>
          <p:cNvPr id="34" name="Rectangle 20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6B7D680-DAC9-43E3-89C5-36AB63E3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891" y="733255"/>
            <a:ext cx="5118182" cy="3416386"/>
          </a:xfrm>
          <a:prstGeom prst="rect">
            <a:avLst/>
          </a:prstGeom>
        </p:spPr>
      </p:pic>
      <p:sp>
        <p:nvSpPr>
          <p:cNvPr id="35" name="Rectangle 22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A5BF6D-9E80-4CD9-BA94-22F2BA05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8" y="2686768"/>
            <a:ext cx="5468815" cy="1845927"/>
          </a:xfrm>
          <a:prstGeom prst="rect">
            <a:avLst/>
          </a:prstGeom>
        </p:spPr>
      </p:pic>
      <p:pic>
        <p:nvPicPr>
          <p:cNvPr id="4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7A0C83-489B-4123-BC50-F6B7B0C9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21" y="729436"/>
            <a:ext cx="5459046" cy="17063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6A8D8-8FDA-4B51-9570-025456CF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AEAEB-374F-4C61-AB2E-21A05980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Results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B8FA-76AD-448D-82A9-57C8B9B32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Highest Accuracy (Random Forest Regressor): 94.53% </a:t>
            </a:r>
          </a:p>
          <a:p>
            <a:pPr>
              <a:buFont typeface="Wingdings" panose="020F0502020204030204" pitchFamily="34" charset="0"/>
              <a:buChar char="Ø"/>
            </a:pPr>
            <a:endParaRPr lang="en-US" sz="18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81A2A48-1917-4A13-A07E-5C06F235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58" y="4274"/>
            <a:ext cx="2381426" cy="6854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518F-261C-4F39-9CE5-7C94FF42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5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903B8-3117-4442-BF5A-616C7E26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Actual </a:t>
            </a:r>
            <a:br>
              <a:rPr lang="en-US" sz="4400">
                <a:solidFill>
                  <a:srgbClr val="FFFFFF"/>
                </a:solidFill>
                <a:cs typeface="Calibri Light"/>
              </a:rPr>
            </a:br>
            <a:r>
              <a:rPr lang="en-US" sz="4400">
                <a:solidFill>
                  <a:srgbClr val="FFFFFF"/>
                </a:solidFill>
                <a:cs typeface="Calibri Light"/>
              </a:rPr>
              <a:t>vs </a:t>
            </a:r>
            <a:br>
              <a:rPr lang="en-US" sz="4400">
                <a:solidFill>
                  <a:srgbClr val="FFFFFF"/>
                </a:solidFill>
                <a:cs typeface="Calibri Light"/>
              </a:rPr>
            </a:br>
            <a:r>
              <a:rPr lang="en-US" sz="4400">
                <a:solidFill>
                  <a:srgbClr val="FFFFFF"/>
                </a:solidFill>
                <a:cs typeface="Calibri Light"/>
              </a:rPr>
              <a:t>Predicted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47088B-B5BD-4090-B38A-6ABD7CA4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623" y="422684"/>
            <a:ext cx="5925308" cy="59452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514B4-67D4-4627-AF6A-80185C3D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2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17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4C4F7-F461-48EA-909E-68AF6793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Comparing different models used with different test sizes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2E5AB7-60D3-48D0-A968-2E68FFC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65" y="804820"/>
            <a:ext cx="3068476" cy="231282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29BD1DF-94D1-4EF7-BAB4-DDA70805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039" y="508962"/>
            <a:ext cx="2743199" cy="1733908"/>
          </a:xfrm>
          <a:prstGeom prst="rect">
            <a:avLst/>
          </a:prstGeom>
        </p:spPr>
      </p:pic>
      <p:sp>
        <p:nvSpPr>
          <p:cNvPr id="42" name="Rectangle 27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AC6F26-748A-45E9-A391-4873261BB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92126" y="4318312"/>
            <a:ext cx="3205786" cy="1977401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79E78-1884-4D90-8B62-2C76AA68E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2943789"/>
            <a:ext cx="2743200" cy="2755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77A73-C314-45EE-97C5-D993C707DA8A}"/>
              </a:ext>
            </a:extLst>
          </p:cNvPr>
          <p:cNvSpPr txBox="1"/>
          <p:nvPr/>
        </p:nvSpPr>
        <p:spPr>
          <a:xfrm>
            <a:off x="242048" y="5056094"/>
            <a:ext cx="36934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Highest Accuracy: Random forest regressor at 10% split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98C5F5-DB06-4CCD-A6AD-EC93B35C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02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BCD12-5BFD-4E85-B2C1-1DE57D61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7466"/>
            <a:ext cx="3659246" cy="37329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Comparing different no. of estimators used in RFR with different test sizes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104BB5A-7142-45ED-8C8F-5EAF87CDC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565" y="1104070"/>
            <a:ext cx="3328416" cy="21101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C198F67-62F4-4B05-BAA4-B5A3AAB3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039" y="559648"/>
            <a:ext cx="2743199" cy="16325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7535AA1-0C98-47E9-9CFB-10EFDD29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66" y="4369532"/>
            <a:ext cx="3313507" cy="18749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A50B53D-3FE3-48B1-81D6-9D1579D98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3636588"/>
            <a:ext cx="2743200" cy="1771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58E5A-766A-4B94-92BC-7FC6A3B24E86}"/>
              </a:ext>
            </a:extLst>
          </p:cNvPr>
          <p:cNvSpPr txBox="1"/>
          <p:nvPr/>
        </p:nvSpPr>
        <p:spPr>
          <a:xfrm>
            <a:off x="242048" y="5217459"/>
            <a:ext cx="36127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Highest Accuracy: RFR with no. of estimators 400 at a 10% split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0FE64-2BA3-4012-B88E-DB08C257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9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50274-E79C-4560-8ACD-B1AE2C65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DDF2500-0760-45E8-916D-8F85BB5E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68" y="875954"/>
            <a:ext cx="7671550" cy="5116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CB73EF-FCCB-4982-8567-0D5073310FE3}"/>
              </a:ext>
            </a:extLst>
          </p:cNvPr>
          <p:cNvSpPr/>
          <p:nvPr/>
        </p:nvSpPr>
        <p:spPr>
          <a:xfrm>
            <a:off x="4217570" y="5146675"/>
            <a:ext cx="2539999" cy="909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65DA5-C4BD-4395-B5C5-5D8F3AFC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solidFill>
                  <a:srgbClr val="000000"/>
                </a:solidFill>
              </a:r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40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EA55B-DDEC-4B9F-9C1B-4559C400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9" y="540937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Confusion Matrix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C29C0-465B-4678-9A8A-89B26B3E4969}"/>
              </a:ext>
            </a:extLst>
          </p:cNvPr>
          <p:cNvSpPr txBox="1"/>
          <p:nvPr/>
        </p:nvSpPr>
        <p:spPr>
          <a:xfrm>
            <a:off x="1990595" y="43642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Random Forest Classifier</a:t>
            </a:r>
          </a:p>
          <a:p>
            <a:r>
              <a:rPr lang="en-US" b="1">
                <a:cs typeface="Calibri"/>
              </a:rPr>
              <a:t>Accuracy: 99.4%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009F-F263-4402-B14F-15035881AA64}"/>
              </a:ext>
            </a:extLst>
          </p:cNvPr>
          <p:cNvSpPr txBox="1"/>
          <p:nvPr/>
        </p:nvSpPr>
        <p:spPr>
          <a:xfrm>
            <a:off x="7583219" y="436793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LightGBM</a:t>
            </a:r>
            <a:r>
              <a:rPr lang="en-US" b="1"/>
              <a:t> Classifier</a:t>
            </a:r>
          </a:p>
          <a:p>
            <a:r>
              <a:rPr lang="en-US" b="1">
                <a:cs typeface="Calibri"/>
              </a:rPr>
              <a:t>Accuracy: 99. 3%</a:t>
            </a:r>
          </a:p>
        </p:txBody>
      </p:sp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399C35C8-5E34-451A-A502-F494C59A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634345"/>
            <a:ext cx="4687276" cy="3713617"/>
          </a:xfrm>
          <a:prstGeom prst="rect">
            <a:avLst/>
          </a:prstGeo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E638CBAE-95A0-49E2-B112-608244C5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46" y="632775"/>
            <a:ext cx="4609122" cy="36288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00E0C-1D0B-4E07-B7A0-80519530F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3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7541-729B-4807-A77D-8C182FFF4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2D324-4D6E-4CD1-9EBB-452093D8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Based on the output of our problem, we selected Random forest regression.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With increase in the no. of estimators the accuracy increased irrespective of our test size.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Currently the 400 is the best no. of estimators to build the most accurate model.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To select the best no. of estimators we can use </a:t>
            </a:r>
            <a:r>
              <a:rPr lang="en-US" err="1">
                <a:cs typeface="Calibri" panose="020F0502020204030204"/>
              </a:rPr>
              <a:t>XGBoost</a:t>
            </a:r>
            <a:r>
              <a:rPr lang="en-US">
                <a:cs typeface="Calibri" panose="020F0502020204030204"/>
              </a:rPr>
              <a:t> algorithm and perform a grid search to identify the best no. of estimators to achieve the highest possible accuracy.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44FF-D96D-4832-A4F2-E67F1775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FE613-E9F8-4B5E-B643-B3C6F0BD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 Question?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9D6A748E-E88F-4B97-AB70-77DF49939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0D950-37D4-4D43-8501-B0555B14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C8D8B41E-33D5-48B3-BC21-B5A6C1FA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4" r="7" b="7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7678-33A4-402F-AC7A-B210B1B7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2BE12-4932-4592-ABDC-478152A6A9B3}"/>
              </a:ext>
            </a:extLst>
          </p:cNvPr>
          <p:cNvSpPr txBox="1"/>
          <p:nvPr/>
        </p:nvSpPr>
        <p:spPr>
          <a:xfrm>
            <a:off x="546238" y="817440"/>
            <a:ext cx="608916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Occasional delays in the TTC subway trains can be a big problem for commuters who have tight schedules and who needs to plan around delay times.</a:t>
            </a:r>
          </a:p>
          <a:p>
            <a:endParaRPr lang="en-US" sz="3200" b="1" dirty="0">
              <a:solidFill>
                <a:schemeClr val="accent2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We set out to predict how many minutes will the subway train be delayed in the given circumstances  using regression</a:t>
            </a:r>
            <a:endParaRPr lang="en-US" sz="3200" b="1" dirty="0">
              <a:solidFill>
                <a:schemeClr val="accent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697F9-5F32-4D3A-9BD7-276D6DDC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170B-8E39-4EC5-8303-C21C8E84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B62C4-4377-4D86-A574-B6B143404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Jan 2014 - June 2021</a:t>
            </a:r>
            <a:endParaRPr lang="en-US"/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143140 samples/rows</a:t>
            </a: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10 </a:t>
            </a:r>
            <a:r>
              <a:rPr lang="en-US">
                <a:ea typeface="+mn-lt"/>
                <a:cs typeface="+mn-lt"/>
              </a:rPr>
              <a:t>columns/features</a:t>
            </a:r>
          </a:p>
          <a:p>
            <a:pPr>
              <a:buFont typeface="Wingdings,Sans-Serif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Categorical features: 7</a:t>
            </a:r>
          </a:p>
          <a:p>
            <a:pPr>
              <a:buFont typeface="Wingdings,Sans-Serif" panose="020F0502020204030204" pitchFamily="34" charset="0"/>
              <a:buChar char="Ø"/>
            </a:pPr>
            <a:r>
              <a:rPr lang="en-US">
                <a:ea typeface="+mn-lt"/>
                <a:cs typeface="+mn-lt"/>
              </a:rPr>
              <a:t>Integral features: 3</a:t>
            </a:r>
            <a:endParaRPr lang="en-US"/>
          </a:p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/>
              </a:rPr>
              <a:t>Prediction : Min Delay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9C978CD-20D8-4EDB-BDD5-B9B22635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9" r="-120" b="3067"/>
          <a:stretch/>
        </p:blipFill>
        <p:spPr>
          <a:xfrm>
            <a:off x="6738404" y="2460424"/>
            <a:ext cx="4956718" cy="26890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90F0A-C922-413F-A88E-6762518D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7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D7F8240-B777-4663-9D64-BC316CFB8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81" y="702733"/>
            <a:ext cx="10757597" cy="512728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E7BFE-918D-4C4D-B7C7-6EB9FFA7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4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CCBCAB9-0EF1-4767-8109-76B27E75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75551"/>
            <a:ext cx="6275667" cy="55068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64486-0C40-4A4E-8A5E-5637F370429A}"/>
              </a:ext>
            </a:extLst>
          </p:cNvPr>
          <p:cNvSpPr txBox="1"/>
          <p:nvPr/>
        </p:nvSpPr>
        <p:spPr>
          <a:xfrm>
            <a:off x="8096885" y="640080"/>
            <a:ext cx="3659246" cy="2926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the codes refer to?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B5DAE-9E92-41EB-B99A-C3C926CB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7BA213D-20B0-427E-A664-026875264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0" r="45" b="3448"/>
          <a:stretch/>
        </p:blipFill>
        <p:spPr>
          <a:xfrm>
            <a:off x="258495" y="1021586"/>
            <a:ext cx="7038209" cy="4483420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9526294-ED6A-4962-B1A9-F7E1A4BAD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" t="5780" r="1408" b="4192"/>
          <a:stretch/>
        </p:blipFill>
        <p:spPr>
          <a:xfrm>
            <a:off x="7299819" y="476498"/>
            <a:ext cx="4579067" cy="2784433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7176CA9-0F56-48F1-AFB9-A5B8BB956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28" r="11756" b="10628"/>
          <a:stretch/>
        </p:blipFill>
        <p:spPr>
          <a:xfrm>
            <a:off x="7298316" y="3426214"/>
            <a:ext cx="4491224" cy="24068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424DD-A2E2-4DC8-8270-8EF09C1B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E0AE-62BF-4579-A27B-F265CCA2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Cleaning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BF54DD-A5C6-4BD7-B804-B91DABD2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Removed</a:t>
            </a:r>
          </a:p>
          <a:p>
            <a:pPr marL="383540" lvl="1"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Outliers (extreme values)</a:t>
            </a:r>
          </a:p>
          <a:p>
            <a:pPr marL="383540" lvl="1"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Bound column (NaN values 22.5%)</a:t>
            </a:r>
            <a:endParaRPr lang="en-US"/>
          </a:p>
          <a:p>
            <a:pPr marL="383540" lvl="1">
              <a:buFont typeface="Wingdings" panose="020F0502020204030204" pitchFamily="34" charset="0"/>
              <a:buChar char="Ø"/>
            </a:pPr>
            <a:r>
              <a:rPr lang="en-US">
                <a:cs typeface="Calibri" panose="020F0502020204030204"/>
              </a:rPr>
              <a:t>NA/missing values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Ø"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E903A49-3C3C-4CCD-A65C-FE250191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20" y="2815786"/>
            <a:ext cx="4952478" cy="312569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8CDBC8C-466F-4535-A132-58CA4D20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50" y="4225556"/>
            <a:ext cx="4592170" cy="9327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7EAF9-103F-40B0-B2FB-CDE3C1ED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65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3E98502172DB449260EB1A5A15D209" ma:contentTypeVersion="4" ma:contentTypeDescription="Create a new document." ma:contentTypeScope="" ma:versionID="2a80babdbd4cf7be633be50f043344d9">
  <xsd:schema xmlns:xsd="http://www.w3.org/2001/XMLSchema" xmlns:xs="http://www.w3.org/2001/XMLSchema" xmlns:p="http://schemas.microsoft.com/office/2006/metadata/properties" xmlns:ns2="c9cb1771-2845-4495-8b35-4f6d0a92bc45" targetNamespace="http://schemas.microsoft.com/office/2006/metadata/properties" ma:root="true" ma:fieldsID="be0c87fe1eb61d782b1a4d6fd14e221b" ns2:_="">
    <xsd:import namespace="c9cb1771-2845-4495-8b35-4f6d0a92bc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1771-2845-4495-8b35-4f6d0a92bc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DC0C8A-6DF6-4397-AB4C-FB6602B4D6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5CADD1-E48C-42F5-BD02-DBF1F2074715}">
  <ds:schemaRefs>
    <ds:schemaRef ds:uri="c9cb1771-2845-4495-8b35-4f6d0a92bc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9AB969-3735-4C3B-95CC-C97959A7AC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Retrospect</vt:lpstr>
      <vt:lpstr>TTC Delay Data</vt:lpstr>
      <vt:lpstr>Table of Content</vt:lpstr>
      <vt:lpstr>Introduction</vt:lpstr>
      <vt:lpstr>Problem Statement</vt:lpstr>
      <vt:lpstr>Data Set</vt:lpstr>
      <vt:lpstr>PowerPoint Presentation</vt:lpstr>
      <vt:lpstr>PowerPoint Presentation</vt:lpstr>
      <vt:lpstr>PowerPoint Presentation</vt:lpstr>
      <vt:lpstr>Data Cleaning</vt:lpstr>
      <vt:lpstr>PowerPoint Presentation</vt:lpstr>
      <vt:lpstr>Pre-Processing</vt:lpstr>
      <vt:lpstr>Why Label Encoder?</vt:lpstr>
      <vt:lpstr>Feature Selection</vt:lpstr>
      <vt:lpstr>All Feature Selection Models</vt:lpstr>
      <vt:lpstr>Pearson Correlation</vt:lpstr>
      <vt:lpstr>PowerPoint Presentation</vt:lpstr>
      <vt:lpstr>Selected Features</vt:lpstr>
      <vt:lpstr>Model Used </vt:lpstr>
      <vt:lpstr>PowerPoint Presentation</vt:lpstr>
      <vt:lpstr> Random Forest Regression</vt:lpstr>
      <vt:lpstr>PowerPoint Presentation</vt:lpstr>
      <vt:lpstr> Random Forest Classifier ( 2 Classes)</vt:lpstr>
      <vt:lpstr>Classification of Minute Delay</vt:lpstr>
      <vt:lpstr>PowerPoint Presentation</vt:lpstr>
      <vt:lpstr>Random Forest Classifier Test Accuracy = 99.45%</vt:lpstr>
      <vt:lpstr>Results</vt:lpstr>
      <vt:lpstr>Actual  vs  Predicted</vt:lpstr>
      <vt:lpstr>Comparing different models used with different test sizes</vt:lpstr>
      <vt:lpstr>Comparing different no. of estimators used in RFR with different test sizes</vt:lpstr>
      <vt:lpstr>Confusion Matrix</vt:lpstr>
      <vt:lpstr>Conclusion</vt:lpstr>
      <vt:lpstr>Thank you!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48</cp:revision>
  <dcterms:created xsi:type="dcterms:W3CDTF">2021-09-24T01:16:37Z</dcterms:created>
  <dcterms:modified xsi:type="dcterms:W3CDTF">2021-10-05T14:23:50Z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0x0101004E3E98502172DB449260EB1A5A15D209</vt:lpwstr>
  </property>
</Properties>
</file>